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4"/>
  </p:sldMasterIdLst>
  <p:notesMasterIdLst>
    <p:notesMasterId r:id="rId20"/>
  </p:notesMasterIdLst>
  <p:sldIdLst>
    <p:sldId id="256" r:id="rId5"/>
    <p:sldId id="258" r:id="rId6"/>
    <p:sldId id="311" r:id="rId7"/>
    <p:sldId id="312" r:id="rId8"/>
    <p:sldId id="305" r:id="rId9"/>
    <p:sldId id="313" r:id="rId10"/>
    <p:sldId id="323" r:id="rId11"/>
    <p:sldId id="315" r:id="rId12"/>
    <p:sldId id="266" r:id="rId13"/>
    <p:sldId id="321" r:id="rId14"/>
    <p:sldId id="317" r:id="rId15"/>
    <p:sldId id="319" r:id="rId16"/>
    <p:sldId id="322" r:id="rId17"/>
    <p:sldId id="274" r:id="rId18"/>
    <p:sldId id="309" r:id="rId1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E4DD34-9C17-4F34-B797-3587071192ED}" v="436" dt="2023-04-28T04:06:33.0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3"/>
  </p:normalViewPr>
  <p:slideViewPr>
    <p:cSldViewPr snapToGrid="0" snapToObjects="1">
      <p:cViewPr varScale="1">
        <p:scale>
          <a:sx n="68" d="100"/>
          <a:sy n="68" d="100"/>
        </p:scale>
        <p:origin x="792" y="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6D1C45-4AE2-4238-9A00-10900B145BD8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A791B6E-E324-4110-B5CE-89FAECDD8275}">
      <dgm:prSet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n-US" b="1" i="0" dirty="0"/>
            <a:t>Our conditions</a:t>
          </a:r>
          <a:endParaRPr lang="en-US" dirty="0"/>
        </a:p>
      </dgm:t>
    </dgm:pt>
    <dgm:pt modelId="{3657FBB5-E82C-4B30-B059-A6F8D2DDBB9A}" type="parTrans" cxnId="{832878C1-7A47-4EF7-BA40-8E1A0895E3C9}">
      <dgm:prSet/>
      <dgm:spPr/>
      <dgm:t>
        <a:bodyPr/>
        <a:lstStyle/>
        <a:p>
          <a:endParaRPr lang="en-US"/>
        </a:p>
      </dgm:t>
    </dgm:pt>
    <dgm:pt modelId="{961F4FCA-6501-413E-8431-35A8955F3704}" type="sibTrans" cxnId="{832878C1-7A47-4EF7-BA40-8E1A0895E3C9}">
      <dgm:prSet/>
      <dgm:spPr/>
      <dgm:t>
        <a:bodyPr/>
        <a:lstStyle/>
        <a:p>
          <a:endParaRPr lang="en-US"/>
        </a:p>
      </dgm:t>
    </dgm:pt>
    <dgm:pt modelId="{5102A883-ACFC-4902-B61B-4FDD7316F19E}">
      <dgm:prSet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n-US" b="1" i="0"/>
            <a:t>Final Result</a:t>
          </a:r>
          <a:endParaRPr lang="en-US"/>
        </a:p>
      </dgm:t>
    </dgm:pt>
    <dgm:pt modelId="{2870E99D-5D98-48CC-962E-35C1BADA36D6}" type="parTrans" cxnId="{DA825BC7-F0F4-46B0-9959-F01F576C3267}">
      <dgm:prSet/>
      <dgm:spPr/>
      <dgm:t>
        <a:bodyPr/>
        <a:lstStyle/>
        <a:p>
          <a:endParaRPr lang="en-US"/>
        </a:p>
      </dgm:t>
    </dgm:pt>
    <dgm:pt modelId="{63A3D451-9EAE-4D3A-AC11-F56C69EAA074}" type="sibTrans" cxnId="{DA825BC7-F0F4-46B0-9959-F01F576C3267}">
      <dgm:prSet/>
      <dgm:spPr/>
      <dgm:t>
        <a:bodyPr/>
        <a:lstStyle/>
        <a:p>
          <a:endParaRPr lang="en-US"/>
        </a:p>
      </dgm:t>
    </dgm:pt>
    <dgm:pt modelId="{39F6E9AE-959E-494A-AA8A-3492856D422D}">
      <dgm:prSet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n-US" b="1" i="0"/>
            <a:t>The Secret Sauce</a:t>
          </a:r>
          <a:endParaRPr lang="en-US"/>
        </a:p>
      </dgm:t>
    </dgm:pt>
    <dgm:pt modelId="{C2E71DE4-953A-4D75-A573-5EDEB87B0BC0}" type="parTrans" cxnId="{DC288A8D-0084-4A56-9436-D2B3C19DC78A}">
      <dgm:prSet/>
      <dgm:spPr/>
      <dgm:t>
        <a:bodyPr/>
        <a:lstStyle/>
        <a:p>
          <a:endParaRPr lang="en-US"/>
        </a:p>
      </dgm:t>
    </dgm:pt>
    <dgm:pt modelId="{0AB3FEC5-49AC-4FEC-BD1A-F64D0A1F942D}" type="sibTrans" cxnId="{DC288A8D-0084-4A56-9436-D2B3C19DC78A}">
      <dgm:prSet/>
      <dgm:spPr/>
      <dgm:t>
        <a:bodyPr/>
        <a:lstStyle/>
        <a:p>
          <a:endParaRPr lang="en-US"/>
        </a:p>
      </dgm:t>
    </dgm:pt>
    <dgm:pt modelId="{5CBAF750-6C4D-4C03-8B1C-78D39D956767}">
      <dgm:prSet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n-US" b="1" i="0"/>
            <a:t>Proof of Correctness</a:t>
          </a:r>
          <a:endParaRPr lang="en-US"/>
        </a:p>
      </dgm:t>
    </dgm:pt>
    <dgm:pt modelId="{34436CC6-8D5D-4108-9CB2-E70A1DA54775}" type="parTrans" cxnId="{36BA9BAE-8D2D-41B5-9372-1B0820FD937B}">
      <dgm:prSet/>
      <dgm:spPr/>
      <dgm:t>
        <a:bodyPr/>
        <a:lstStyle/>
        <a:p>
          <a:endParaRPr lang="en-US"/>
        </a:p>
      </dgm:t>
    </dgm:pt>
    <dgm:pt modelId="{8BAF376C-947F-4A3E-B6C7-DB559F6C8B00}" type="sibTrans" cxnId="{36BA9BAE-8D2D-41B5-9372-1B0820FD937B}">
      <dgm:prSet/>
      <dgm:spPr/>
      <dgm:t>
        <a:bodyPr/>
        <a:lstStyle/>
        <a:p>
          <a:endParaRPr lang="en-US"/>
        </a:p>
      </dgm:t>
    </dgm:pt>
    <dgm:pt modelId="{5A914C70-3832-4267-8C64-1ACCF80C91B0}">
      <dgm:prSet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n-US" b="1" i="0"/>
            <a:t>Overall Experience</a:t>
          </a:r>
          <a:endParaRPr lang="en-US"/>
        </a:p>
      </dgm:t>
    </dgm:pt>
    <dgm:pt modelId="{4C47843A-6443-43AA-927E-DAD98E950265}" type="parTrans" cxnId="{7E5BA561-505A-4E4B-B161-EC07E43CD0F9}">
      <dgm:prSet/>
      <dgm:spPr/>
      <dgm:t>
        <a:bodyPr/>
        <a:lstStyle/>
        <a:p>
          <a:endParaRPr lang="en-US"/>
        </a:p>
      </dgm:t>
    </dgm:pt>
    <dgm:pt modelId="{672E4210-0950-4890-894F-8220F81F115D}" type="sibTrans" cxnId="{7E5BA561-505A-4E4B-B161-EC07E43CD0F9}">
      <dgm:prSet/>
      <dgm:spPr/>
      <dgm:t>
        <a:bodyPr/>
        <a:lstStyle/>
        <a:p>
          <a:endParaRPr lang="en-US"/>
        </a:p>
      </dgm:t>
    </dgm:pt>
    <dgm:pt modelId="{F955167A-E9BC-4354-8FC3-CA08518AE2A3}">
      <dgm:prSet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n-US" b="1" i="0"/>
            <a:t>Reflections on process and results</a:t>
          </a:r>
          <a:endParaRPr lang="en-US"/>
        </a:p>
      </dgm:t>
    </dgm:pt>
    <dgm:pt modelId="{C8BE04D7-9910-4CB1-BB42-0C219078D9CD}" type="parTrans" cxnId="{09595B3A-84C1-462A-9E4F-E2E63CABCC85}">
      <dgm:prSet/>
      <dgm:spPr/>
      <dgm:t>
        <a:bodyPr/>
        <a:lstStyle/>
        <a:p>
          <a:endParaRPr lang="en-US"/>
        </a:p>
      </dgm:t>
    </dgm:pt>
    <dgm:pt modelId="{EEF0CB88-8993-4745-BA6F-7F1140DA463A}" type="sibTrans" cxnId="{09595B3A-84C1-462A-9E4F-E2E63CABCC85}">
      <dgm:prSet/>
      <dgm:spPr/>
      <dgm:t>
        <a:bodyPr/>
        <a:lstStyle/>
        <a:p>
          <a:endParaRPr lang="en-US"/>
        </a:p>
      </dgm:t>
    </dgm:pt>
    <dgm:pt modelId="{6BED5D71-FD53-4446-97E3-ED43DD5ECD04}">
      <dgm:prSet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n-US" b="1" i="0"/>
            <a:t>References</a:t>
          </a:r>
          <a:endParaRPr lang="en-US"/>
        </a:p>
      </dgm:t>
    </dgm:pt>
    <dgm:pt modelId="{0EF3A512-9AED-4316-8882-62B8EF6ACCE2}" type="parTrans" cxnId="{16024917-C7E5-4D79-A98F-73228AE7DB4E}">
      <dgm:prSet/>
      <dgm:spPr/>
      <dgm:t>
        <a:bodyPr/>
        <a:lstStyle/>
        <a:p>
          <a:endParaRPr lang="en-US"/>
        </a:p>
      </dgm:t>
    </dgm:pt>
    <dgm:pt modelId="{A411BC23-7EB1-457A-B09F-25F2B25961AE}" type="sibTrans" cxnId="{16024917-C7E5-4D79-A98F-73228AE7DB4E}">
      <dgm:prSet/>
      <dgm:spPr/>
      <dgm:t>
        <a:bodyPr/>
        <a:lstStyle/>
        <a:p>
          <a:endParaRPr lang="en-US"/>
        </a:p>
      </dgm:t>
    </dgm:pt>
    <dgm:pt modelId="{01DC4D70-6926-4F62-88D5-617AFB60C44B}" type="pres">
      <dgm:prSet presAssocID="{E16D1C45-4AE2-4238-9A00-10900B145BD8}" presName="linear" presStyleCnt="0">
        <dgm:presLayoutVars>
          <dgm:animLvl val="lvl"/>
          <dgm:resizeHandles val="exact"/>
        </dgm:presLayoutVars>
      </dgm:prSet>
      <dgm:spPr/>
    </dgm:pt>
    <dgm:pt modelId="{E094F052-F405-4F11-9515-C09803457129}" type="pres">
      <dgm:prSet presAssocID="{FA791B6E-E324-4110-B5CE-89FAECDD8275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D5CC9CCC-5B51-4588-9B83-5FB3CD14092A}" type="pres">
      <dgm:prSet presAssocID="{961F4FCA-6501-413E-8431-35A8955F3704}" presName="spacer" presStyleCnt="0"/>
      <dgm:spPr/>
    </dgm:pt>
    <dgm:pt modelId="{B1DFE104-77DE-4566-8DD0-7A0C6781F54C}" type="pres">
      <dgm:prSet presAssocID="{5102A883-ACFC-4902-B61B-4FDD7316F19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A14B39AD-7AF7-4AF6-9FB0-626357FB1673}" type="pres">
      <dgm:prSet presAssocID="{63A3D451-9EAE-4D3A-AC11-F56C69EAA074}" presName="spacer" presStyleCnt="0"/>
      <dgm:spPr/>
    </dgm:pt>
    <dgm:pt modelId="{AA5D6A8C-1A81-4CC3-9999-B517C6A948D6}" type="pres">
      <dgm:prSet presAssocID="{39F6E9AE-959E-494A-AA8A-3492856D422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C133A99B-23C9-4D5A-A20C-97B8C2D1E8F7}" type="pres">
      <dgm:prSet presAssocID="{0AB3FEC5-49AC-4FEC-BD1A-F64D0A1F942D}" presName="spacer" presStyleCnt="0"/>
      <dgm:spPr/>
    </dgm:pt>
    <dgm:pt modelId="{65CE1805-22B0-4027-9F60-0CE7E641E853}" type="pres">
      <dgm:prSet presAssocID="{5CBAF750-6C4D-4C03-8B1C-78D39D95676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0F1D58AE-1B2A-4D23-B16B-55FC4E32C08D}" type="pres">
      <dgm:prSet presAssocID="{8BAF376C-947F-4A3E-B6C7-DB559F6C8B00}" presName="spacer" presStyleCnt="0"/>
      <dgm:spPr/>
    </dgm:pt>
    <dgm:pt modelId="{030B7FCC-E30D-4680-87FE-48AB9BD5BF31}" type="pres">
      <dgm:prSet presAssocID="{5A914C70-3832-4267-8C64-1ACCF80C91B0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5FB939A5-6792-4F00-88AC-281C56E260CA}" type="pres">
      <dgm:prSet presAssocID="{672E4210-0950-4890-894F-8220F81F115D}" presName="spacer" presStyleCnt="0"/>
      <dgm:spPr/>
    </dgm:pt>
    <dgm:pt modelId="{F20C45FA-B6C3-4F53-84BC-BA0C662B4DE6}" type="pres">
      <dgm:prSet presAssocID="{F955167A-E9BC-4354-8FC3-CA08518AE2A3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F983FCB5-542C-407A-AAA5-5AA8C39843DB}" type="pres">
      <dgm:prSet presAssocID="{EEF0CB88-8993-4745-BA6F-7F1140DA463A}" presName="spacer" presStyleCnt="0"/>
      <dgm:spPr/>
    </dgm:pt>
    <dgm:pt modelId="{31743FEE-8E49-49F5-A08A-F85AE9766724}" type="pres">
      <dgm:prSet presAssocID="{6BED5D71-FD53-4446-97E3-ED43DD5ECD0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16024917-C7E5-4D79-A98F-73228AE7DB4E}" srcId="{E16D1C45-4AE2-4238-9A00-10900B145BD8}" destId="{6BED5D71-FD53-4446-97E3-ED43DD5ECD04}" srcOrd="6" destOrd="0" parTransId="{0EF3A512-9AED-4316-8882-62B8EF6ACCE2}" sibTransId="{A411BC23-7EB1-457A-B09F-25F2B25961AE}"/>
    <dgm:cxn modelId="{819E202C-F1E9-45D9-8898-8CBEED897ACC}" type="presOf" srcId="{39F6E9AE-959E-494A-AA8A-3492856D422D}" destId="{AA5D6A8C-1A81-4CC3-9999-B517C6A948D6}" srcOrd="0" destOrd="0" presId="urn:microsoft.com/office/officeart/2005/8/layout/vList2"/>
    <dgm:cxn modelId="{09595B3A-84C1-462A-9E4F-E2E63CABCC85}" srcId="{E16D1C45-4AE2-4238-9A00-10900B145BD8}" destId="{F955167A-E9BC-4354-8FC3-CA08518AE2A3}" srcOrd="5" destOrd="0" parTransId="{C8BE04D7-9910-4CB1-BB42-0C219078D9CD}" sibTransId="{EEF0CB88-8993-4745-BA6F-7F1140DA463A}"/>
    <dgm:cxn modelId="{7E5BA561-505A-4E4B-B161-EC07E43CD0F9}" srcId="{E16D1C45-4AE2-4238-9A00-10900B145BD8}" destId="{5A914C70-3832-4267-8C64-1ACCF80C91B0}" srcOrd="4" destOrd="0" parTransId="{4C47843A-6443-43AA-927E-DAD98E950265}" sibTransId="{672E4210-0950-4890-894F-8220F81F115D}"/>
    <dgm:cxn modelId="{D2ED216A-C62D-47B6-B9E7-69FB0B57C8AB}" type="presOf" srcId="{FA791B6E-E324-4110-B5CE-89FAECDD8275}" destId="{E094F052-F405-4F11-9515-C09803457129}" srcOrd="0" destOrd="0" presId="urn:microsoft.com/office/officeart/2005/8/layout/vList2"/>
    <dgm:cxn modelId="{F2EA454A-B3F1-431B-B7CF-09BC51F632E9}" type="presOf" srcId="{5102A883-ACFC-4902-B61B-4FDD7316F19E}" destId="{B1DFE104-77DE-4566-8DD0-7A0C6781F54C}" srcOrd="0" destOrd="0" presId="urn:microsoft.com/office/officeart/2005/8/layout/vList2"/>
    <dgm:cxn modelId="{C86A7157-E45E-44BE-82FF-6BC0C6837CB9}" type="presOf" srcId="{5CBAF750-6C4D-4C03-8B1C-78D39D956767}" destId="{65CE1805-22B0-4027-9F60-0CE7E641E853}" srcOrd="0" destOrd="0" presId="urn:microsoft.com/office/officeart/2005/8/layout/vList2"/>
    <dgm:cxn modelId="{DC288A8D-0084-4A56-9436-D2B3C19DC78A}" srcId="{E16D1C45-4AE2-4238-9A00-10900B145BD8}" destId="{39F6E9AE-959E-494A-AA8A-3492856D422D}" srcOrd="2" destOrd="0" parTransId="{C2E71DE4-953A-4D75-A573-5EDEB87B0BC0}" sibTransId="{0AB3FEC5-49AC-4FEC-BD1A-F64D0A1F942D}"/>
    <dgm:cxn modelId="{ABF6049B-F542-4D63-9BC5-8EBD26AADA52}" type="presOf" srcId="{F955167A-E9BC-4354-8FC3-CA08518AE2A3}" destId="{F20C45FA-B6C3-4F53-84BC-BA0C662B4DE6}" srcOrd="0" destOrd="0" presId="urn:microsoft.com/office/officeart/2005/8/layout/vList2"/>
    <dgm:cxn modelId="{A9921F9F-AEAC-4EA3-93E5-329D0AD368F4}" type="presOf" srcId="{5A914C70-3832-4267-8C64-1ACCF80C91B0}" destId="{030B7FCC-E30D-4680-87FE-48AB9BD5BF31}" srcOrd="0" destOrd="0" presId="urn:microsoft.com/office/officeart/2005/8/layout/vList2"/>
    <dgm:cxn modelId="{36BA9BAE-8D2D-41B5-9372-1B0820FD937B}" srcId="{E16D1C45-4AE2-4238-9A00-10900B145BD8}" destId="{5CBAF750-6C4D-4C03-8B1C-78D39D956767}" srcOrd="3" destOrd="0" parTransId="{34436CC6-8D5D-4108-9CB2-E70A1DA54775}" sibTransId="{8BAF376C-947F-4A3E-B6C7-DB559F6C8B00}"/>
    <dgm:cxn modelId="{832878C1-7A47-4EF7-BA40-8E1A0895E3C9}" srcId="{E16D1C45-4AE2-4238-9A00-10900B145BD8}" destId="{FA791B6E-E324-4110-B5CE-89FAECDD8275}" srcOrd="0" destOrd="0" parTransId="{3657FBB5-E82C-4B30-B059-A6F8D2DDBB9A}" sibTransId="{961F4FCA-6501-413E-8431-35A8955F3704}"/>
    <dgm:cxn modelId="{DA825BC7-F0F4-46B0-9959-F01F576C3267}" srcId="{E16D1C45-4AE2-4238-9A00-10900B145BD8}" destId="{5102A883-ACFC-4902-B61B-4FDD7316F19E}" srcOrd="1" destOrd="0" parTransId="{2870E99D-5D98-48CC-962E-35C1BADA36D6}" sibTransId="{63A3D451-9EAE-4D3A-AC11-F56C69EAA074}"/>
    <dgm:cxn modelId="{AAA188D7-D45A-41EC-B84F-2A9F58FED527}" type="presOf" srcId="{E16D1C45-4AE2-4238-9A00-10900B145BD8}" destId="{01DC4D70-6926-4F62-88D5-617AFB60C44B}" srcOrd="0" destOrd="0" presId="urn:microsoft.com/office/officeart/2005/8/layout/vList2"/>
    <dgm:cxn modelId="{77A323E8-78E4-4F1D-968D-FD95CB54E3B6}" type="presOf" srcId="{6BED5D71-FD53-4446-97E3-ED43DD5ECD04}" destId="{31743FEE-8E49-49F5-A08A-F85AE9766724}" srcOrd="0" destOrd="0" presId="urn:microsoft.com/office/officeart/2005/8/layout/vList2"/>
    <dgm:cxn modelId="{064D2622-813E-4CAC-89D5-D869CBC709CF}" type="presParOf" srcId="{01DC4D70-6926-4F62-88D5-617AFB60C44B}" destId="{E094F052-F405-4F11-9515-C09803457129}" srcOrd="0" destOrd="0" presId="urn:microsoft.com/office/officeart/2005/8/layout/vList2"/>
    <dgm:cxn modelId="{9C9DF65C-479F-4A03-8988-BC6E05350682}" type="presParOf" srcId="{01DC4D70-6926-4F62-88D5-617AFB60C44B}" destId="{D5CC9CCC-5B51-4588-9B83-5FB3CD14092A}" srcOrd="1" destOrd="0" presId="urn:microsoft.com/office/officeart/2005/8/layout/vList2"/>
    <dgm:cxn modelId="{15B949CA-7BD5-4AD4-9AFF-A91391801AC6}" type="presParOf" srcId="{01DC4D70-6926-4F62-88D5-617AFB60C44B}" destId="{B1DFE104-77DE-4566-8DD0-7A0C6781F54C}" srcOrd="2" destOrd="0" presId="urn:microsoft.com/office/officeart/2005/8/layout/vList2"/>
    <dgm:cxn modelId="{D3D05F8D-5AE7-47BC-AAA6-D4ED8FBD95BF}" type="presParOf" srcId="{01DC4D70-6926-4F62-88D5-617AFB60C44B}" destId="{A14B39AD-7AF7-4AF6-9FB0-626357FB1673}" srcOrd="3" destOrd="0" presId="urn:microsoft.com/office/officeart/2005/8/layout/vList2"/>
    <dgm:cxn modelId="{D73AE6CF-2FB3-4837-91A1-636AEAF5FEFE}" type="presParOf" srcId="{01DC4D70-6926-4F62-88D5-617AFB60C44B}" destId="{AA5D6A8C-1A81-4CC3-9999-B517C6A948D6}" srcOrd="4" destOrd="0" presId="urn:microsoft.com/office/officeart/2005/8/layout/vList2"/>
    <dgm:cxn modelId="{5F755E98-8B44-4DB5-A102-8330A8D7C5B2}" type="presParOf" srcId="{01DC4D70-6926-4F62-88D5-617AFB60C44B}" destId="{C133A99B-23C9-4D5A-A20C-97B8C2D1E8F7}" srcOrd="5" destOrd="0" presId="urn:microsoft.com/office/officeart/2005/8/layout/vList2"/>
    <dgm:cxn modelId="{3EA3EDF4-C0B9-410C-B60C-73CF2FBC2D35}" type="presParOf" srcId="{01DC4D70-6926-4F62-88D5-617AFB60C44B}" destId="{65CE1805-22B0-4027-9F60-0CE7E641E853}" srcOrd="6" destOrd="0" presId="urn:microsoft.com/office/officeart/2005/8/layout/vList2"/>
    <dgm:cxn modelId="{58EE7179-7D96-42D2-B67B-6616DC95290A}" type="presParOf" srcId="{01DC4D70-6926-4F62-88D5-617AFB60C44B}" destId="{0F1D58AE-1B2A-4D23-B16B-55FC4E32C08D}" srcOrd="7" destOrd="0" presId="urn:microsoft.com/office/officeart/2005/8/layout/vList2"/>
    <dgm:cxn modelId="{ED8FE653-3EB0-481D-91E2-73A6CFEB02EE}" type="presParOf" srcId="{01DC4D70-6926-4F62-88D5-617AFB60C44B}" destId="{030B7FCC-E30D-4680-87FE-48AB9BD5BF31}" srcOrd="8" destOrd="0" presId="urn:microsoft.com/office/officeart/2005/8/layout/vList2"/>
    <dgm:cxn modelId="{B8712269-9171-4DD6-863C-26D86F01DA03}" type="presParOf" srcId="{01DC4D70-6926-4F62-88D5-617AFB60C44B}" destId="{5FB939A5-6792-4F00-88AC-281C56E260CA}" srcOrd="9" destOrd="0" presId="urn:microsoft.com/office/officeart/2005/8/layout/vList2"/>
    <dgm:cxn modelId="{241D943C-D481-4D9B-9325-47EAC4A60DB9}" type="presParOf" srcId="{01DC4D70-6926-4F62-88D5-617AFB60C44B}" destId="{F20C45FA-B6C3-4F53-84BC-BA0C662B4DE6}" srcOrd="10" destOrd="0" presId="urn:microsoft.com/office/officeart/2005/8/layout/vList2"/>
    <dgm:cxn modelId="{49F470C7-D3B8-4142-973B-6000DFFB9AFB}" type="presParOf" srcId="{01DC4D70-6926-4F62-88D5-617AFB60C44B}" destId="{F983FCB5-542C-407A-AAA5-5AA8C39843DB}" srcOrd="11" destOrd="0" presId="urn:microsoft.com/office/officeart/2005/8/layout/vList2"/>
    <dgm:cxn modelId="{F3777D19-019B-48FA-975F-93530FA6277E}" type="presParOf" srcId="{01DC4D70-6926-4F62-88D5-617AFB60C44B}" destId="{31743FEE-8E49-49F5-A08A-F85AE9766724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D67523-080B-4C10-81D0-70F42380326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B00BF34-90B2-4588-A078-8E71863F3AAA}">
      <dgm:prSet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dirty="0"/>
            <a:t>Effective communication: Good communication between us which included regular meetings and status updates, as well as feedback </a:t>
          </a:r>
          <a:r>
            <a:rPr lang="en-US" b="0" i="0" dirty="0"/>
            <a:t>.</a:t>
          </a:r>
          <a:endParaRPr lang="en-US" dirty="0"/>
        </a:p>
      </dgm:t>
    </dgm:pt>
    <dgm:pt modelId="{8A5D15E4-CE78-45EE-9484-87FC2FD1EA4E}" type="parTrans" cxnId="{DF5806E6-819F-48F0-A4D1-B4A4D45F9314}">
      <dgm:prSet/>
      <dgm:spPr/>
      <dgm:t>
        <a:bodyPr/>
        <a:lstStyle/>
        <a:p>
          <a:endParaRPr lang="en-US"/>
        </a:p>
      </dgm:t>
    </dgm:pt>
    <dgm:pt modelId="{320D7DF1-AB80-490A-AD73-E365E510608E}" type="sibTrans" cxnId="{DF5806E6-819F-48F0-A4D1-B4A4D45F9314}">
      <dgm:prSet/>
      <dgm:spPr/>
      <dgm:t>
        <a:bodyPr/>
        <a:lstStyle/>
        <a:p>
          <a:endParaRPr lang="en-US"/>
        </a:p>
      </dgm:t>
    </dgm:pt>
    <dgm:pt modelId="{5F92D98B-F973-4603-8538-5DF7BA018C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Clear project requirements: Having a clear understanding of what features and functionalities the app needs will help ensure that development progresses smoothly</a:t>
          </a:r>
          <a:r>
            <a:rPr lang="en-US" b="0" i="0" dirty="0"/>
            <a:t>. </a:t>
          </a:r>
          <a:endParaRPr lang="en-US" dirty="0"/>
        </a:p>
      </dgm:t>
    </dgm:pt>
    <dgm:pt modelId="{A9E293AB-04D2-4AB9-88CE-DD1ED4DB338C}" type="sibTrans" cxnId="{909F15A4-4DA1-4B59-A5E9-161B9E910490}">
      <dgm:prSet/>
      <dgm:spPr/>
      <dgm:t>
        <a:bodyPr/>
        <a:lstStyle/>
        <a:p>
          <a:endParaRPr lang="en-US"/>
        </a:p>
      </dgm:t>
    </dgm:pt>
    <dgm:pt modelId="{5277E507-18B2-43C7-B987-3EBB93DF80A1}" type="parTrans" cxnId="{909F15A4-4DA1-4B59-A5E9-161B9E910490}">
      <dgm:prSet/>
      <dgm:spPr/>
      <dgm:t>
        <a:bodyPr/>
        <a:lstStyle/>
        <a:p>
          <a:endParaRPr lang="en-US"/>
        </a:p>
      </dgm:t>
    </dgm:pt>
    <dgm:pt modelId="{86DF1413-279B-43C7-90F5-F79BDE8FE7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Well-defined architecture: helped to ensure that the codebase is organized and modular.</a:t>
          </a:r>
        </a:p>
      </dgm:t>
    </dgm:pt>
    <dgm:pt modelId="{C9F7C902-775D-476D-84D6-782F1BD07052}" type="sibTrans" cxnId="{F5CB516E-3926-48C7-AA49-B482252D9D6B}">
      <dgm:prSet/>
      <dgm:spPr/>
      <dgm:t>
        <a:bodyPr/>
        <a:lstStyle/>
        <a:p>
          <a:endParaRPr lang="en-US"/>
        </a:p>
      </dgm:t>
    </dgm:pt>
    <dgm:pt modelId="{960A752F-E7C0-4CB2-A482-14659CE56DC4}" type="parTrans" cxnId="{F5CB516E-3926-48C7-AA49-B482252D9D6B}">
      <dgm:prSet/>
      <dgm:spPr/>
      <dgm:t>
        <a:bodyPr/>
        <a:lstStyle/>
        <a:p>
          <a:endParaRPr lang="en-US"/>
        </a:p>
      </dgm:t>
    </dgm:pt>
    <dgm:pt modelId="{1BF72175-66E3-4400-A614-8B6824543A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Proper tooling and libraries: using tools like </a:t>
          </a:r>
          <a:r>
            <a:rPr lang="en-US" dirty="0" err="1"/>
            <a:t>npm</a:t>
          </a:r>
          <a:r>
            <a:rPr lang="en-US" dirty="0"/>
            <a:t> or yarn for package management made process smoother</a:t>
          </a:r>
          <a:r>
            <a:rPr lang="en-US" b="0" i="0" dirty="0"/>
            <a:t>.</a:t>
          </a:r>
          <a:endParaRPr lang="en-US" dirty="0"/>
        </a:p>
      </dgm:t>
    </dgm:pt>
    <dgm:pt modelId="{779CF561-7BB6-462D-A572-B91290ACB1D9}" type="sibTrans" cxnId="{F6AB1791-4763-4931-80E9-7D68D8B87DB0}">
      <dgm:prSet/>
      <dgm:spPr/>
      <dgm:t>
        <a:bodyPr/>
        <a:lstStyle/>
        <a:p>
          <a:endParaRPr lang="en-US"/>
        </a:p>
      </dgm:t>
    </dgm:pt>
    <dgm:pt modelId="{38DDCC15-1A39-4F78-A675-0630DD90494D}" type="parTrans" cxnId="{F6AB1791-4763-4931-80E9-7D68D8B87DB0}">
      <dgm:prSet/>
      <dgm:spPr/>
      <dgm:t>
        <a:bodyPr/>
        <a:lstStyle/>
        <a:p>
          <a:endParaRPr lang="en-US"/>
        </a:p>
      </dgm:t>
    </dgm:pt>
    <dgm:pt modelId="{EDC3B96F-DF3A-4133-824B-F48BC00D0301}" type="pres">
      <dgm:prSet presAssocID="{8AD67523-080B-4C10-81D0-70F42380326F}" presName="root" presStyleCnt="0">
        <dgm:presLayoutVars>
          <dgm:dir/>
          <dgm:resizeHandles val="exact"/>
        </dgm:presLayoutVars>
      </dgm:prSet>
      <dgm:spPr/>
    </dgm:pt>
    <dgm:pt modelId="{19CF94DD-70F2-4696-8F8A-47577B1D1385}" type="pres">
      <dgm:prSet presAssocID="{5F92D98B-F973-4603-8538-5DF7BA018C0D}" presName="compNode" presStyleCnt="0"/>
      <dgm:spPr/>
    </dgm:pt>
    <dgm:pt modelId="{B565D38A-16DD-4A41-A098-DD035EB793BE}" type="pres">
      <dgm:prSet presAssocID="{5F92D98B-F973-4603-8538-5DF7BA018C0D}" presName="bgRect" presStyleLbl="bgShp" presStyleIdx="0" presStyleCnt="4"/>
      <dgm:spPr/>
    </dgm:pt>
    <dgm:pt modelId="{E5420FBB-4D97-4E55-827C-AF17D04E3787}" type="pres">
      <dgm:prSet presAssocID="{5F92D98B-F973-4603-8538-5DF7BA018C0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95DBFBA-8DCE-4333-8353-9F5B10D6C538}" type="pres">
      <dgm:prSet presAssocID="{5F92D98B-F973-4603-8538-5DF7BA018C0D}" presName="spaceRect" presStyleCnt="0"/>
      <dgm:spPr/>
    </dgm:pt>
    <dgm:pt modelId="{66FB61BC-7CB0-439C-9811-FBCB063BC866}" type="pres">
      <dgm:prSet presAssocID="{5F92D98B-F973-4603-8538-5DF7BA018C0D}" presName="parTx" presStyleLbl="revTx" presStyleIdx="0" presStyleCnt="4">
        <dgm:presLayoutVars>
          <dgm:chMax val="0"/>
          <dgm:chPref val="0"/>
        </dgm:presLayoutVars>
      </dgm:prSet>
      <dgm:spPr/>
    </dgm:pt>
    <dgm:pt modelId="{C9FB7003-5F30-4CFF-864A-AC03E6E15712}" type="pres">
      <dgm:prSet presAssocID="{A9E293AB-04D2-4AB9-88CE-DD1ED4DB338C}" presName="sibTrans" presStyleCnt="0"/>
      <dgm:spPr/>
    </dgm:pt>
    <dgm:pt modelId="{DDEC1CA4-99E8-4F54-80F5-BF9968A2A4F3}" type="pres">
      <dgm:prSet presAssocID="{86DF1413-279B-43C7-90F5-F79BDE8FE719}" presName="compNode" presStyleCnt="0"/>
      <dgm:spPr/>
    </dgm:pt>
    <dgm:pt modelId="{94008B3A-FCDB-4EE2-BADD-BD12C942F967}" type="pres">
      <dgm:prSet presAssocID="{86DF1413-279B-43C7-90F5-F79BDE8FE719}" presName="bgRect" presStyleLbl="bgShp" presStyleIdx="1" presStyleCnt="4" custLinFactNeighborX="17669" custLinFactNeighborY="-2035"/>
      <dgm:spPr/>
    </dgm:pt>
    <dgm:pt modelId="{B4FE4916-5C9E-4363-BA68-F84D0EFE0CAE}" type="pres">
      <dgm:prSet presAssocID="{86DF1413-279B-43C7-90F5-F79BDE8FE71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29CB816F-0E80-4597-BBE9-DD1323D51CEC}" type="pres">
      <dgm:prSet presAssocID="{86DF1413-279B-43C7-90F5-F79BDE8FE719}" presName="spaceRect" presStyleCnt="0"/>
      <dgm:spPr/>
    </dgm:pt>
    <dgm:pt modelId="{5733155B-CB06-409C-AEF9-FA15D9E5815C}" type="pres">
      <dgm:prSet presAssocID="{86DF1413-279B-43C7-90F5-F79BDE8FE719}" presName="parTx" presStyleLbl="revTx" presStyleIdx="1" presStyleCnt="4">
        <dgm:presLayoutVars>
          <dgm:chMax val="0"/>
          <dgm:chPref val="0"/>
        </dgm:presLayoutVars>
      </dgm:prSet>
      <dgm:spPr/>
    </dgm:pt>
    <dgm:pt modelId="{E525F73A-6F36-4194-BEAB-ECBD214F1B7A}" type="pres">
      <dgm:prSet presAssocID="{C9F7C902-775D-476D-84D6-782F1BD07052}" presName="sibTrans" presStyleCnt="0"/>
      <dgm:spPr/>
    </dgm:pt>
    <dgm:pt modelId="{450232A0-DE8A-4776-AB1C-6843AA0843DC}" type="pres">
      <dgm:prSet presAssocID="{1BF72175-66E3-4400-A614-8B6824543A12}" presName="compNode" presStyleCnt="0"/>
      <dgm:spPr/>
    </dgm:pt>
    <dgm:pt modelId="{E1719DD3-C2DD-47A2-AF69-1BE6D82DCB88}" type="pres">
      <dgm:prSet presAssocID="{1BF72175-66E3-4400-A614-8B6824543A12}" presName="bgRect" presStyleLbl="bgShp" presStyleIdx="2" presStyleCnt="4" custLinFactNeighborX="-15356" custLinFactNeighborY="43"/>
      <dgm:spPr/>
    </dgm:pt>
    <dgm:pt modelId="{B8DBAD4B-B33F-48B7-83CD-E7B9939E3BDB}" type="pres">
      <dgm:prSet presAssocID="{1BF72175-66E3-4400-A614-8B6824543A12}" presName="iconRect" presStyleLbl="node1" presStyleIdx="2" presStyleCnt="4"/>
      <dgm:spPr/>
    </dgm:pt>
    <dgm:pt modelId="{23C92B7B-9094-4C0A-AED6-3BC1B2C410F5}" type="pres">
      <dgm:prSet presAssocID="{1BF72175-66E3-4400-A614-8B6824543A12}" presName="spaceRect" presStyleCnt="0"/>
      <dgm:spPr/>
    </dgm:pt>
    <dgm:pt modelId="{29E64DED-78BB-445F-A16C-8E1926E5C013}" type="pres">
      <dgm:prSet presAssocID="{1BF72175-66E3-4400-A614-8B6824543A12}" presName="parTx" presStyleLbl="revTx" presStyleIdx="2" presStyleCnt="4">
        <dgm:presLayoutVars>
          <dgm:chMax val="0"/>
          <dgm:chPref val="0"/>
        </dgm:presLayoutVars>
      </dgm:prSet>
      <dgm:spPr/>
    </dgm:pt>
    <dgm:pt modelId="{63F83158-03EF-4383-8B66-576BC54F63B2}" type="pres">
      <dgm:prSet presAssocID="{779CF561-7BB6-462D-A572-B91290ACB1D9}" presName="sibTrans" presStyleCnt="0"/>
      <dgm:spPr/>
    </dgm:pt>
    <dgm:pt modelId="{3BB24AC6-6C9A-4C61-955A-FDBE8D5EAE87}" type="pres">
      <dgm:prSet presAssocID="{EB00BF34-90B2-4588-A078-8E71863F3AAA}" presName="compNode" presStyleCnt="0"/>
      <dgm:spPr/>
    </dgm:pt>
    <dgm:pt modelId="{AE2B4187-C065-48E2-BABB-818E2655EDF7}" type="pres">
      <dgm:prSet presAssocID="{EB00BF34-90B2-4588-A078-8E71863F3AAA}" presName="bgRect" presStyleLbl="bgShp" presStyleIdx="3" presStyleCnt="4"/>
      <dgm:spPr/>
    </dgm:pt>
    <dgm:pt modelId="{AB0545A1-C4FB-4E69-9365-54015620A34D}" type="pres">
      <dgm:prSet presAssocID="{EB00BF34-90B2-4588-A078-8E71863F3AAA}" presName="iconRect" presStyleLbl="node1" presStyleIdx="3" presStyleCnt="4"/>
      <dgm:spPr/>
    </dgm:pt>
    <dgm:pt modelId="{42B1FF65-F833-46A3-9617-7333EB8CE14C}" type="pres">
      <dgm:prSet presAssocID="{EB00BF34-90B2-4588-A078-8E71863F3AAA}" presName="spaceRect" presStyleCnt="0"/>
      <dgm:spPr/>
    </dgm:pt>
    <dgm:pt modelId="{08CCADB5-1079-46FF-87C6-F4B685E6EDE7}" type="pres">
      <dgm:prSet presAssocID="{EB00BF34-90B2-4588-A078-8E71863F3AA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6096833-B6FD-4EEA-A3C0-CB8DA403B6E4}" type="presOf" srcId="{1BF72175-66E3-4400-A614-8B6824543A12}" destId="{29E64DED-78BB-445F-A16C-8E1926E5C013}" srcOrd="0" destOrd="0" presId="urn:microsoft.com/office/officeart/2018/2/layout/IconVerticalSolidList"/>
    <dgm:cxn modelId="{CBA4114E-42D8-4A81-B0C5-CCAC36C17847}" type="presOf" srcId="{EB00BF34-90B2-4588-A078-8E71863F3AAA}" destId="{08CCADB5-1079-46FF-87C6-F4B685E6EDE7}" srcOrd="0" destOrd="0" presId="urn:microsoft.com/office/officeart/2018/2/layout/IconVerticalSolidList"/>
    <dgm:cxn modelId="{F5CB516E-3926-48C7-AA49-B482252D9D6B}" srcId="{8AD67523-080B-4C10-81D0-70F42380326F}" destId="{86DF1413-279B-43C7-90F5-F79BDE8FE719}" srcOrd="1" destOrd="0" parTransId="{960A752F-E7C0-4CB2-A482-14659CE56DC4}" sibTransId="{C9F7C902-775D-476D-84D6-782F1BD07052}"/>
    <dgm:cxn modelId="{4CD02E51-C6BB-4C96-902F-0BC349DBC15B}" type="presOf" srcId="{5F92D98B-F973-4603-8538-5DF7BA018C0D}" destId="{66FB61BC-7CB0-439C-9811-FBCB063BC866}" srcOrd="0" destOrd="0" presId="urn:microsoft.com/office/officeart/2018/2/layout/IconVerticalSolidList"/>
    <dgm:cxn modelId="{5C54C07C-44E0-4A5B-8363-E0A46944B4A6}" type="presOf" srcId="{8AD67523-080B-4C10-81D0-70F42380326F}" destId="{EDC3B96F-DF3A-4133-824B-F48BC00D0301}" srcOrd="0" destOrd="0" presId="urn:microsoft.com/office/officeart/2018/2/layout/IconVerticalSolidList"/>
    <dgm:cxn modelId="{F6AB1791-4763-4931-80E9-7D68D8B87DB0}" srcId="{8AD67523-080B-4C10-81D0-70F42380326F}" destId="{1BF72175-66E3-4400-A614-8B6824543A12}" srcOrd="2" destOrd="0" parTransId="{38DDCC15-1A39-4F78-A675-0630DD90494D}" sibTransId="{779CF561-7BB6-462D-A572-B91290ACB1D9}"/>
    <dgm:cxn modelId="{909F15A4-4DA1-4B59-A5E9-161B9E910490}" srcId="{8AD67523-080B-4C10-81D0-70F42380326F}" destId="{5F92D98B-F973-4603-8538-5DF7BA018C0D}" srcOrd="0" destOrd="0" parTransId="{5277E507-18B2-43C7-B987-3EBB93DF80A1}" sibTransId="{A9E293AB-04D2-4AB9-88CE-DD1ED4DB338C}"/>
    <dgm:cxn modelId="{DF5806E6-819F-48F0-A4D1-B4A4D45F9314}" srcId="{8AD67523-080B-4C10-81D0-70F42380326F}" destId="{EB00BF34-90B2-4588-A078-8E71863F3AAA}" srcOrd="3" destOrd="0" parTransId="{8A5D15E4-CE78-45EE-9484-87FC2FD1EA4E}" sibTransId="{320D7DF1-AB80-490A-AD73-E365E510608E}"/>
    <dgm:cxn modelId="{10A6FBF7-6459-4CC7-8C59-F12652472586}" type="presOf" srcId="{86DF1413-279B-43C7-90F5-F79BDE8FE719}" destId="{5733155B-CB06-409C-AEF9-FA15D9E5815C}" srcOrd="0" destOrd="0" presId="urn:microsoft.com/office/officeart/2018/2/layout/IconVerticalSolidList"/>
    <dgm:cxn modelId="{83FA0833-8C07-4A33-9D71-55164C7B5B0F}" type="presParOf" srcId="{EDC3B96F-DF3A-4133-824B-F48BC00D0301}" destId="{19CF94DD-70F2-4696-8F8A-47577B1D1385}" srcOrd="0" destOrd="0" presId="urn:microsoft.com/office/officeart/2018/2/layout/IconVerticalSolidList"/>
    <dgm:cxn modelId="{911B2474-9E6B-4438-BF45-E40968E3F820}" type="presParOf" srcId="{19CF94DD-70F2-4696-8F8A-47577B1D1385}" destId="{B565D38A-16DD-4A41-A098-DD035EB793BE}" srcOrd="0" destOrd="0" presId="urn:microsoft.com/office/officeart/2018/2/layout/IconVerticalSolidList"/>
    <dgm:cxn modelId="{32E8C2F9-CF75-4A45-9161-41000D83A4BC}" type="presParOf" srcId="{19CF94DD-70F2-4696-8F8A-47577B1D1385}" destId="{E5420FBB-4D97-4E55-827C-AF17D04E3787}" srcOrd="1" destOrd="0" presId="urn:microsoft.com/office/officeart/2018/2/layout/IconVerticalSolidList"/>
    <dgm:cxn modelId="{39C31536-3B15-425C-A308-305C0AE9F16B}" type="presParOf" srcId="{19CF94DD-70F2-4696-8F8A-47577B1D1385}" destId="{F95DBFBA-8DCE-4333-8353-9F5B10D6C538}" srcOrd="2" destOrd="0" presId="urn:microsoft.com/office/officeart/2018/2/layout/IconVerticalSolidList"/>
    <dgm:cxn modelId="{6893DA2C-B490-41EB-8619-491CE0A438D9}" type="presParOf" srcId="{19CF94DD-70F2-4696-8F8A-47577B1D1385}" destId="{66FB61BC-7CB0-439C-9811-FBCB063BC866}" srcOrd="3" destOrd="0" presId="urn:microsoft.com/office/officeart/2018/2/layout/IconVerticalSolidList"/>
    <dgm:cxn modelId="{6D871446-2084-4C93-88AE-D230278DB202}" type="presParOf" srcId="{EDC3B96F-DF3A-4133-824B-F48BC00D0301}" destId="{C9FB7003-5F30-4CFF-864A-AC03E6E15712}" srcOrd="1" destOrd="0" presId="urn:microsoft.com/office/officeart/2018/2/layout/IconVerticalSolidList"/>
    <dgm:cxn modelId="{DBB70CC5-E864-4208-BF53-42B2E13A6E54}" type="presParOf" srcId="{EDC3B96F-DF3A-4133-824B-F48BC00D0301}" destId="{DDEC1CA4-99E8-4F54-80F5-BF9968A2A4F3}" srcOrd="2" destOrd="0" presId="urn:microsoft.com/office/officeart/2018/2/layout/IconVerticalSolidList"/>
    <dgm:cxn modelId="{8EAC7834-F15C-433B-A7A7-9C6C8972EFE6}" type="presParOf" srcId="{DDEC1CA4-99E8-4F54-80F5-BF9968A2A4F3}" destId="{94008B3A-FCDB-4EE2-BADD-BD12C942F967}" srcOrd="0" destOrd="0" presId="urn:microsoft.com/office/officeart/2018/2/layout/IconVerticalSolidList"/>
    <dgm:cxn modelId="{9F0EAA6C-83AC-441E-B7B2-FB8D234F562E}" type="presParOf" srcId="{DDEC1CA4-99E8-4F54-80F5-BF9968A2A4F3}" destId="{B4FE4916-5C9E-4363-BA68-F84D0EFE0CAE}" srcOrd="1" destOrd="0" presId="urn:microsoft.com/office/officeart/2018/2/layout/IconVerticalSolidList"/>
    <dgm:cxn modelId="{EA51E45A-68A4-43C0-A807-9476F2B48EA5}" type="presParOf" srcId="{DDEC1CA4-99E8-4F54-80F5-BF9968A2A4F3}" destId="{29CB816F-0E80-4597-BBE9-DD1323D51CEC}" srcOrd="2" destOrd="0" presId="urn:microsoft.com/office/officeart/2018/2/layout/IconVerticalSolidList"/>
    <dgm:cxn modelId="{62A80E25-BEAE-4D36-861D-C1DA211E03A3}" type="presParOf" srcId="{DDEC1CA4-99E8-4F54-80F5-BF9968A2A4F3}" destId="{5733155B-CB06-409C-AEF9-FA15D9E5815C}" srcOrd="3" destOrd="0" presId="urn:microsoft.com/office/officeart/2018/2/layout/IconVerticalSolidList"/>
    <dgm:cxn modelId="{1EC27A86-6360-4685-A6B6-998E94130431}" type="presParOf" srcId="{EDC3B96F-DF3A-4133-824B-F48BC00D0301}" destId="{E525F73A-6F36-4194-BEAB-ECBD214F1B7A}" srcOrd="3" destOrd="0" presId="urn:microsoft.com/office/officeart/2018/2/layout/IconVerticalSolidList"/>
    <dgm:cxn modelId="{A80E3257-1608-4AF8-B7B2-C2BC3DE8A941}" type="presParOf" srcId="{EDC3B96F-DF3A-4133-824B-F48BC00D0301}" destId="{450232A0-DE8A-4776-AB1C-6843AA0843DC}" srcOrd="4" destOrd="0" presId="urn:microsoft.com/office/officeart/2018/2/layout/IconVerticalSolidList"/>
    <dgm:cxn modelId="{42F78354-EE65-44EE-8920-09DC4E1A82EB}" type="presParOf" srcId="{450232A0-DE8A-4776-AB1C-6843AA0843DC}" destId="{E1719DD3-C2DD-47A2-AF69-1BE6D82DCB88}" srcOrd="0" destOrd="0" presId="urn:microsoft.com/office/officeart/2018/2/layout/IconVerticalSolidList"/>
    <dgm:cxn modelId="{A3C2E4D4-39F7-4754-8EEC-2D742834BCF1}" type="presParOf" srcId="{450232A0-DE8A-4776-AB1C-6843AA0843DC}" destId="{B8DBAD4B-B33F-48B7-83CD-E7B9939E3BDB}" srcOrd="1" destOrd="0" presId="urn:microsoft.com/office/officeart/2018/2/layout/IconVerticalSolidList"/>
    <dgm:cxn modelId="{31E12ED7-3144-4269-900A-B9CCFA78CDD4}" type="presParOf" srcId="{450232A0-DE8A-4776-AB1C-6843AA0843DC}" destId="{23C92B7B-9094-4C0A-AED6-3BC1B2C410F5}" srcOrd="2" destOrd="0" presId="urn:microsoft.com/office/officeart/2018/2/layout/IconVerticalSolidList"/>
    <dgm:cxn modelId="{15ED985F-27A9-4C56-9EDB-F2D670677C7E}" type="presParOf" srcId="{450232A0-DE8A-4776-AB1C-6843AA0843DC}" destId="{29E64DED-78BB-445F-A16C-8E1926E5C013}" srcOrd="3" destOrd="0" presId="urn:microsoft.com/office/officeart/2018/2/layout/IconVerticalSolidList"/>
    <dgm:cxn modelId="{A1A1DFFF-EACF-4D80-B965-B824771386E9}" type="presParOf" srcId="{EDC3B96F-DF3A-4133-824B-F48BC00D0301}" destId="{63F83158-03EF-4383-8B66-576BC54F63B2}" srcOrd="5" destOrd="0" presId="urn:microsoft.com/office/officeart/2018/2/layout/IconVerticalSolidList"/>
    <dgm:cxn modelId="{132C8C5C-D988-4044-B122-4F34FBD9A3E3}" type="presParOf" srcId="{EDC3B96F-DF3A-4133-824B-F48BC00D0301}" destId="{3BB24AC6-6C9A-4C61-955A-FDBE8D5EAE87}" srcOrd="6" destOrd="0" presId="urn:microsoft.com/office/officeart/2018/2/layout/IconVerticalSolidList"/>
    <dgm:cxn modelId="{AE58DBAD-9ADC-4BD0-86A2-6E847D347D78}" type="presParOf" srcId="{3BB24AC6-6C9A-4C61-955A-FDBE8D5EAE87}" destId="{AE2B4187-C065-48E2-BABB-818E2655EDF7}" srcOrd="0" destOrd="0" presId="urn:microsoft.com/office/officeart/2018/2/layout/IconVerticalSolidList"/>
    <dgm:cxn modelId="{0CB7046B-0391-4C92-AFFD-91E337DBC606}" type="presParOf" srcId="{3BB24AC6-6C9A-4C61-955A-FDBE8D5EAE87}" destId="{AB0545A1-C4FB-4E69-9365-54015620A34D}" srcOrd="1" destOrd="0" presId="urn:microsoft.com/office/officeart/2018/2/layout/IconVerticalSolidList"/>
    <dgm:cxn modelId="{D6BAA932-1345-4530-8177-1B3380E196D4}" type="presParOf" srcId="{3BB24AC6-6C9A-4C61-955A-FDBE8D5EAE87}" destId="{42B1FF65-F833-46A3-9617-7333EB8CE14C}" srcOrd="2" destOrd="0" presId="urn:microsoft.com/office/officeart/2018/2/layout/IconVerticalSolidList"/>
    <dgm:cxn modelId="{F3E6E2EA-66EE-4FBB-BBC8-5D34584595A4}" type="presParOf" srcId="{3BB24AC6-6C9A-4C61-955A-FDBE8D5EAE87}" destId="{08CCADB5-1079-46FF-87C6-F4B685E6ED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D67523-080B-4C10-81D0-70F42380326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F92D98B-F973-4603-8538-5DF7BA018C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Extracting the average salary data based on the course</a:t>
          </a:r>
        </a:p>
      </dgm:t>
    </dgm:pt>
    <dgm:pt modelId="{5277E507-18B2-43C7-B987-3EBB93DF80A1}" type="parTrans" cxnId="{909F15A4-4DA1-4B59-A5E9-161B9E910490}">
      <dgm:prSet/>
      <dgm:spPr/>
      <dgm:t>
        <a:bodyPr/>
        <a:lstStyle/>
        <a:p>
          <a:endParaRPr lang="en-US"/>
        </a:p>
      </dgm:t>
    </dgm:pt>
    <dgm:pt modelId="{A9E293AB-04D2-4AB9-88CE-DD1ED4DB338C}" type="sibTrans" cxnId="{909F15A4-4DA1-4B59-A5E9-161B9E910490}">
      <dgm:prSet/>
      <dgm:spPr/>
      <dgm:t>
        <a:bodyPr/>
        <a:lstStyle/>
        <a:p>
          <a:endParaRPr lang="en-US"/>
        </a:p>
      </dgm:t>
    </dgm:pt>
    <dgm:pt modelId="{86DF1413-279B-43C7-90F5-F79BDE8FE7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Designing the user flow: level by level</a:t>
          </a:r>
        </a:p>
      </dgm:t>
    </dgm:pt>
    <dgm:pt modelId="{960A752F-E7C0-4CB2-A482-14659CE56DC4}" type="parTrans" cxnId="{F5CB516E-3926-48C7-AA49-B482252D9D6B}">
      <dgm:prSet/>
      <dgm:spPr/>
      <dgm:t>
        <a:bodyPr/>
        <a:lstStyle/>
        <a:p>
          <a:endParaRPr lang="en-US"/>
        </a:p>
      </dgm:t>
    </dgm:pt>
    <dgm:pt modelId="{C9F7C902-775D-476D-84D6-782F1BD07052}" type="sibTrans" cxnId="{F5CB516E-3926-48C7-AA49-B482252D9D6B}">
      <dgm:prSet/>
      <dgm:spPr/>
      <dgm:t>
        <a:bodyPr/>
        <a:lstStyle/>
        <a:p>
          <a:endParaRPr lang="en-US"/>
        </a:p>
      </dgm:t>
    </dgm:pt>
    <dgm:pt modelId="{1BF72175-66E3-4400-A614-8B6824543A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Complex debt calculations using savings and yearly salary</a:t>
          </a:r>
          <a:endParaRPr lang="en-US" dirty="0"/>
        </a:p>
      </dgm:t>
    </dgm:pt>
    <dgm:pt modelId="{38DDCC15-1A39-4F78-A675-0630DD90494D}" type="parTrans" cxnId="{F6AB1791-4763-4931-80E9-7D68D8B87DB0}">
      <dgm:prSet/>
      <dgm:spPr/>
      <dgm:t>
        <a:bodyPr/>
        <a:lstStyle/>
        <a:p>
          <a:endParaRPr lang="en-US"/>
        </a:p>
      </dgm:t>
    </dgm:pt>
    <dgm:pt modelId="{779CF561-7BB6-462D-A572-B91290ACB1D9}" type="sibTrans" cxnId="{F6AB1791-4763-4931-80E9-7D68D8B87DB0}">
      <dgm:prSet/>
      <dgm:spPr/>
      <dgm:t>
        <a:bodyPr/>
        <a:lstStyle/>
        <a:p>
          <a:endParaRPr lang="en-US"/>
        </a:p>
      </dgm:t>
    </dgm:pt>
    <dgm:pt modelId="{EB00BF34-90B2-4588-A078-8E71863F3A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Ranking</a:t>
          </a:r>
          <a:r>
            <a:rPr lang="en-US" baseline="0" dirty="0"/>
            <a:t> the rewards based on user selection</a:t>
          </a:r>
          <a:endParaRPr lang="en-US" dirty="0"/>
        </a:p>
      </dgm:t>
    </dgm:pt>
    <dgm:pt modelId="{8A5D15E4-CE78-45EE-9484-87FC2FD1EA4E}" type="parTrans" cxnId="{DF5806E6-819F-48F0-A4D1-B4A4D45F9314}">
      <dgm:prSet/>
      <dgm:spPr/>
      <dgm:t>
        <a:bodyPr/>
        <a:lstStyle/>
        <a:p>
          <a:endParaRPr lang="en-US"/>
        </a:p>
      </dgm:t>
    </dgm:pt>
    <dgm:pt modelId="{320D7DF1-AB80-490A-AD73-E365E510608E}" type="sibTrans" cxnId="{DF5806E6-819F-48F0-A4D1-B4A4D45F9314}">
      <dgm:prSet/>
      <dgm:spPr/>
      <dgm:t>
        <a:bodyPr/>
        <a:lstStyle/>
        <a:p>
          <a:endParaRPr lang="en-US"/>
        </a:p>
      </dgm:t>
    </dgm:pt>
    <dgm:pt modelId="{EDC3B96F-DF3A-4133-824B-F48BC00D0301}" type="pres">
      <dgm:prSet presAssocID="{8AD67523-080B-4C10-81D0-70F42380326F}" presName="root" presStyleCnt="0">
        <dgm:presLayoutVars>
          <dgm:dir/>
          <dgm:resizeHandles val="exact"/>
        </dgm:presLayoutVars>
      </dgm:prSet>
      <dgm:spPr/>
    </dgm:pt>
    <dgm:pt modelId="{19CF94DD-70F2-4696-8F8A-47577B1D1385}" type="pres">
      <dgm:prSet presAssocID="{5F92D98B-F973-4603-8538-5DF7BA018C0D}" presName="compNode" presStyleCnt="0"/>
      <dgm:spPr/>
    </dgm:pt>
    <dgm:pt modelId="{B565D38A-16DD-4A41-A098-DD035EB793BE}" type="pres">
      <dgm:prSet presAssocID="{5F92D98B-F973-4603-8538-5DF7BA018C0D}" presName="bgRect" presStyleLbl="bgShp" presStyleIdx="0" presStyleCnt="4" custLinFactNeighborX="-9628" custLinFactNeighborY="-16162"/>
      <dgm:spPr/>
    </dgm:pt>
    <dgm:pt modelId="{E5420FBB-4D97-4E55-827C-AF17D04E3787}" type="pres">
      <dgm:prSet presAssocID="{5F92D98B-F973-4603-8538-5DF7BA018C0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95DBFBA-8DCE-4333-8353-9F5B10D6C538}" type="pres">
      <dgm:prSet presAssocID="{5F92D98B-F973-4603-8538-5DF7BA018C0D}" presName="spaceRect" presStyleCnt="0"/>
      <dgm:spPr/>
    </dgm:pt>
    <dgm:pt modelId="{66FB61BC-7CB0-439C-9811-FBCB063BC866}" type="pres">
      <dgm:prSet presAssocID="{5F92D98B-F973-4603-8538-5DF7BA018C0D}" presName="parTx" presStyleLbl="revTx" presStyleIdx="0" presStyleCnt="4">
        <dgm:presLayoutVars>
          <dgm:chMax val="0"/>
          <dgm:chPref val="0"/>
        </dgm:presLayoutVars>
      </dgm:prSet>
      <dgm:spPr/>
    </dgm:pt>
    <dgm:pt modelId="{C9FB7003-5F30-4CFF-864A-AC03E6E15712}" type="pres">
      <dgm:prSet presAssocID="{A9E293AB-04D2-4AB9-88CE-DD1ED4DB338C}" presName="sibTrans" presStyleCnt="0"/>
      <dgm:spPr/>
    </dgm:pt>
    <dgm:pt modelId="{DDEC1CA4-99E8-4F54-80F5-BF9968A2A4F3}" type="pres">
      <dgm:prSet presAssocID="{86DF1413-279B-43C7-90F5-F79BDE8FE719}" presName="compNode" presStyleCnt="0"/>
      <dgm:spPr/>
    </dgm:pt>
    <dgm:pt modelId="{94008B3A-FCDB-4EE2-BADD-BD12C942F967}" type="pres">
      <dgm:prSet presAssocID="{86DF1413-279B-43C7-90F5-F79BDE8FE719}" presName="bgRect" presStyleLbl="bgShp" presStyleIdx="1" presStyleCnt="4" custLinFactNeighborX="-2128" custLinFactNeighborY="-2035"/>
      <dgm:spPr/>
    </dgm:pt>
    <dgm:pt modelId="{B4FE4916-5C9E-4363-BA68-F84D0EFE0CAE}" type="pres">
      <dgm:prSet presAssocID="{86DF1413-279B-43C7-90F5-F79BDE8FE71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29CB816F-0E80-4597-BBE9-DD1323D51CEC}" type="pres">
      <dgm:prSet presAssocID="{86DF1413-279B-43C7-90F5-F79BDE8FE719}" presName="spaceRect" presStyleCnt="0"/>
      <dgm:spPr/>
    </dgm:pt>
    <dgm:pt modelId="{5733155B-CB06-409C-AEF9-FA15D9E5815C}" type="pres">
      <dgm:prSet presAssocID="{86DF1413-279B-43C7-90F5-F79BDE8FE719}" presName="parTx" presStyleLbl="revTx" presStyleIdx="1" presStyleCnt="4">
        <dgm:presLayoutVars>
          <dgm:chMax val="0"/>
          <dgm:chPref val="0"/>
        </dgm:presLayoutVars>
      </dgm:prSet>
      <dgm:spPr/>
    </dgm:pt>
    <dgm:pt modelId="{E525F73A-6F36-4194-BEAB-ECBD214F1B7A}" type="pres">
      <dgm:prSet presAssocID="{C9F7C902-775D-476D-84D6-782F1BD07052}" presName="sibTrans" presStyleCnt="0"/>
      <dgm:spPr/>
    </dgm:pt>
    <dgm:pt modelId="{450232A0-DE8A-4776-AB1C-6843AA0843DC}" type="pres">
      <dgm:prSet presAssocID="{1BF72175-66E3-4400-A614-8B6824543A12}" presName="compNode" presStyleCnt="0"/>
      <dgm:spPr/>
    </dgm:pt>
    <dgm:pt modelId="{E1719DD3-C2DD-47A2-AF69-1BE6D82DCB88}" type="pres">
      <dgm:prSet presAssocID="{1BF72175-66E3-4400-A614-8B6824543A12}" presName="bgRect" presStyleLbl="bgShp" presStyleIdx="2" presStyleCnt="4" custLinFactNeighborX="-15356" custLinFactNeighborY="43"/>
      <dgm:spPr/>
    </dgm:pt>
    <dgm:pt modelId="{B8DBAD4B-B33F-48B7-83CD-E7B9939E3BDB}" type="pres">
      <dgm:prSet presAssocID="{1BF72175-66E3-4400-A614-8B6824543A12}" presName="iconRect" presStyleLbl="node1" presStyleIdx="2" presStyleCnt="4"/>
      <dgm:spPr/>
    </dgm:pt>
    <dgm:pt modelId="{23C92B7B-9094-4C0A-AED6-3BC1B2C410F5}" type="pres">
      <dgm:prSet presAssocID="{1BF72175-66E3-4400-A614-8B6824543A12}" presName="spaceRect" presStyleCnt="0"/>
      <dgm:spPr/>
    </dgm:pt>
    <dgm:pt modelId="{29E64DED-78BB-445F-A16C-8E1926E5C013}" type="pres">
      <dgm:prSet presAssocID="{1BF72175-66E3-4400-A614-8B6824543A12}" presName="parTx" presStyleLbl="revTx" presStyleIdx="2" presStyleCnt="4">
        <dgm:presLayoutVars>
          <dgm:chMax val="0"/>
          <dgm:chPref val="0"/>
        </dgm:presLayoutVars>
      </dgm:prSet>
      <dgm:spPr/>
    </dgm:pt>
    <dgm:pt modelId="{63F83158-03EF-4383-8B66-576BC54F63B2}" type="pres">
      <dgm:prSet presAssocID="{779CF561-7BB6-462D-A572-B91290ACB1D9}" presName="sibTrans" presStyleCnt="0"/>
      <dgm:spPr/>
    </dgm:pt>
    <dgm:pt modelId="{3BB24AC6-6C9A-4C61-955A-FDBE8D5EAE87}" type="pres">
      <dgm:prSet presAssocID="{EB00BF34-90B2-4588-A078-8E71863F3AAA}" presName="compNode" presStyleCnt="0"/>
      <dgm:spPr/>
    </dgm:pt>
    <dgm:pt modelId="{AE2B4187-C065-48E2-BABB-818E2655EDF7}" type="pres">
      <dgm:prSet presAssocID="{EB00BF34-90B2-4588-A078-8E71863F3AAA}" presName="bgRect" presStyleLbl="bgShp" presStyleIdx="3" presStyleCnt="4" custLinFactNeighborX="-31545" custLinFactNeighborY="197"/>
      <dgm:spPr/>
    </dgm:pt>
    <dgm:pt modelId="{AB0545A1-C4FB-4E69-9365-54015620A34D}" type="pres">
      <dgm:prSet presAssocID="{EB00BF34-90B2-4588-A078-8E71863F3AAA}" presName="iconRect" presStyleLbl="node1" presStyleIdx="3" presStyleCnt="4"/>
      <dgm:spPr/>
    </dgm:pt>
    <dgm:pt modelId="{42B1FF65-F833-46A3-9617-7333EB8CE14C}" type="pres">
      <dgm:prSet presAssocID="{EB00BF34-90B2-4588-A078-8E71863F3AAA}" presName="spaceRect" presStyleCnt="0"/>
      <dgm:spPr/>
    </dgm:pt>
    <dgm:pt modelId="{08CCADB5-1079-46FF-87C6-F4B685E6EDE7}" type="pres">
      <dgm:prSet presAssocID="{EB00BF34-90B2-4588-A078-8E71863F3AA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5CB516E-3926-48C7-AA49-B482252D9D6B}" srcId="{8AD67523-080B-4C10-81D0-70F42380326F}" destId="{86DF1413-279B-43C7-90F5-F79BDE8FE719}" srcOrd="1" destOrd="0" parTransId="{960A752F-E7C0-4CB2-A482-14659CE56DC4}" sibTransId="{C9F7C902-775D-476D-84D6-782F1BD07052}"/>
    <dgm:cxn modelId="{DAFE8F73-09D0-4F4D-8248-0DDC62987DD5}" type="presOf" srcId="{8AD67523-080B-4C10-81D0-70F42380326F}" destId="{EDC3B96F-DF3A-4133-824B-F48BC00D0301}" srcOrd="0" destOrd="0" presId="urn:microsoft.com/office/officeart/2018/2/layout/IconVerticalSolidList"/>
    <dgm:cxn modelId="{2832AA76-56E3-42AE-ADEC-F74CD2F02820}" type="presOf" srcId="{1BF72175-66E3-4400-A614-8B6824543A12}" destId="{29E64DED-78BB-445F-A16C-8E1926E5C013}" srcOrd="0" destOrd="0" presId="urn:microsoft.com/office/officeart/2018/2/layout/IconVerticalSolidList"/>
    <dgm:cxn modelId="{DADD9E77-13E4-4C32-9FC2-EF835713795A}" type="presOf" srcId="{5F92D98B-F973-4603-8538-5DF7BA018C0D}" destId="{66FB61BC-7CB0-439C-9811-FBCB063BC866}" srcOrd="0" destOrd="0" presId="urn:microsoft.com/office/officeart/2018/2/layout/IconVerticalSolidList"/>
    <dgm:cxn modelId="{F6AB1791-4763-4931-80E9-7D68D8B87DB0}" srcId="{8AD67523-080B-4C10-81D0-70F42380326F}" destId="{1BF72175-66E3-4400-A614-8B6824543A12}" srcOrd="2" destOrd="0" parTransId="{38DDCC15-1A39-4F78-A675-0630DD90494D}" sibTransId="{779CF561-7BB6-462D-A572-B91290ACB1D9}"/>
    <dgm:cxn modelId="{909F15A4-4DA1-4B59-A5E9-161B9E910490}" srcId="{8AD67523-080B-4C10-81D0-70F42380326F}" destId="{5F92D98B-F973-4603-8538-5DF7BA018C0D}" srcOrd="0" destOrd="0" parTransId="{5277E507-18B2-43C7-B987-3EBB93DF80A1}" sibTransId="{A9E293AB-04D2-4AB9-88CE-DD1ED4DB338C}"/>
    <dgm:cxn modelId="{2D8AE3BB-6CB0-4D20-BB3B-3DAE6F14574B}" type="presOf" srcId="{86DF1413-279B-43C7-90F5-F79BDE8FE719}" destId="{5733155B-CB06-409C-AEF9-FA15D9E5815C}" srcOrd="0" destOrd="0" presId="urn:microsoft.com/office/officeart/2018/2/layout/IconVerticalSolidList"/>
    <dgm:cxn modelId="{DF5806E6-819F-48F0-A4D1-B4A4D45F9314}" srcId="{8AD67523-080B-4C10-81D0-70F42380326F}" destId="{EB00BF34-90B2-4588-A078-8E71863F3AAA}" srcOrd="3" destOrd="0" parTransId="{8A5D15E4-CE78-45EE-9484-87FC2FD1EA4E}" sibTransId="{320D7DF1-AB80-490A-AD73-E365E510608E}"/>
    <dgm:cxn modelId="{9C0C3EEA-6BAC-4382-9FF9-1AEEF1E09F97}" type="presOf" srcId="{EB00BF34-90B2-4588-A078-8E71863F3AAA}" destId="{08CCADB5-1079-46FF-87C6-F4B685E6EDE7}" srcOrd="0" destOrd="0" presId="urn:microsoft.com/office/officeart/2018/2/layout/IconVerticalSolidList"/>
    <dgm:cxn modelId="{62AD1615-07CE-4050-BC21-95E9EC0A3827}" type="presParOf" srcId="{EDC3B96F-DF3A-4133-824B-F48BC00D0301}" destId="{19CF94DD-70F2-4696-8F8A-47577B1D1385}" srcOrd="0" destOrd="0" presId="urn:microsoft.com/office/officeart/2018/2/layout/IconVerticalSolidList"/>
    <dgm:cxn modelId="{02D1AEF4-0439-49B4-92CD-A9E818B91D04}" type="presParOf" srcId="{19CF94DD-70F2-4696-8F8A-47577B1D1385}" destId="{B565D38A-16DD-4A41-A098-DD035EB793BE}" srcOrd="0" destOrd="0" presId="urn:microsoft.com/office/officeart/2018/2/layout/IconVerticalSolidList"/>
    <dgm:cxn modelId="{918050BE-1057-4D39-B4F6-004EC2CABB9E}" type="presParOf" srcId="{19CF94DD-70F2-4696-8F8A-47577B1D1385}" destId="{E5420FBB-4D97-4E55-827C-AF17D04E3787}" srcOrd="1" destOrd="0" presId="urn:microsoft.com/office/officeart/2018/2/layout/IconVerticalSolidList"/>
    <dgm:cxn modelId="{B3DDA577-ED31-4B5B-89CE-B89C7FD07B4B}" type="presParOf" srcId="{19CF94DD-70F2-4696-8F8A-47577B1D1385}" destId="{F95DBFBA-8DCE-4333-8353-9F5B10D6C538}" srcOrd="2" destOrd="0" presId="urn:microsoft.com/office/officeart/2018/2/layout/IconVerticalSolidList"/>
    <dgm:cxn modelId="{D59358EB-C6E0-434B-9936-7F4FEA787ACB}" type="presParOf" srcId="{19CF94DD-70F2-4696-8F8A-47577B1D1385}" destId="{66FB61BC-7CB0-439C-9811-FBCB063BC866}" srcOrd="3" destOrd="0" presId="urn:microsoft.com/office/officeart/2018/2/layout/IconVerticalSolidList"/>
    <dgm:cxn modelId="{F61A1FFE-EBFF-430B-8266-673690AC203F}" type="presParOf" srcId="{EDC3B96F-DF3A-4133-824B-F48BC00D0301}" destId="{C9FB7003-5F30-4CFF-864A-AC03E6E15712}" srcOrd="1" destOrd="0" presId="urn:microsoft.com/office/officeart/2018/2/layout/IconVerticalSolidList"/>
    <dgm:cxn modelId="{95E8521E-3381-41C4-B59E-914A43DC8E3B}" type="presParOf" srcId="{EDC3B96F-DF3A-4133-824B-F48BC00D0301}" destId="{DDEC1CA4-99E8-4F54-80F5-BF9968A2A4F3}" srcOrd="2" destOrd="0" presId="urn:microsoft.com/office/officeart/2018/2/layout/IconVerticalSolidList"/>
    <dgm:cxn modelId="{D577AB4E-807D-40A4-BCBE-B66026438DC2}" type="presParOf" srcId="{DDEC1CA4-99E8-4F54-80F5-BF9968A2A4F3}" destId="{94008B3A-FCDB-4EE2-BADD-BD12C942F967}" srcOrd="0" destOrd="0" presId="urn:microsoft.com/office/officeart/2018/2/layout/IconVerticalSolidList"/>
    <dgm:cxn modelId="{CB8DB211-20F8-4C18-BFE3-3AF1749716CE}" type="presParOf" srcId="{DDEC1CA4-99E8-4F54-80F5-BF9968A2A4F3}" destId="{B4FE4916-5C9E-4363-BA68-F84D0EFE0CAE}" srcOrd="1" destOrd="0" presId="urn:microsoft.com/office/officeart/2018/2/layout/IconVerticalSolidList"/>
    <dgm:cxn modelId="{D411E56D-4BD6-4987-90F9-53F5A542B7FA}" type="presParOf" srcId="{DDEC1CA4-99E8-4F54-80F5-BF9968A2A4F3}" destId="{29CB816F-0E80-4597-BBE9-DD1323D51CEC}" srcOrd="2" destOrd="0" presId="urn:microsoft.com/office/officeart/2018/2/layout/IconVerticalSolidList"/>
    <dgm:cxn modelId="{F865C739-2FA4-44E6-A00B-589EBD934223}" type="presParOf" srcId="{DDEC1CA4-99E8-4F54-80F5-BF9968A2A4F3}" destId="{5733155B-CB06-409C-AEF9-FA15D9E5815C}" srcOrd="3" destOrd="0" presId="urn:microsoft.com/office/officeart/2018/2/layout/IconVerticalSolidList"/>
    <dgm:cxn modelId="{C8C00383-8F41-4FA4-976E-D1150CC434C5}" type="presParOf" srcId="{EDC3B96F-DF3A-4133-824B-F48BC00D0301}" destId="{E525F73A-6F36-4194-BEAB-ECBD214F1B7A}" srcOrd="3" destOrd="0" presId="urn:microsoft.com/office/officeart/2018/2/layout/IconVerticalSolidList"/>
    <dgm:cxn modelId="{96E6C53A-A5DA-4A80-8315-D696E89B6255}" type="presParOf" srcId="{EDC3B96F-DF3A-4133-824B-F48BC00D0301}" destId="{450232A0-DE8A-4776-AB1C-6843AA0843DC}" srcOrd="4" destOrd="0" presId="urn:microsoft.com/office/officeart/2018/2/layout/IconVerticalSolidList"/>
    <dgm:cxn modelId="{C0C5D89B-F9B4-4D9F-AB0C-64AC32D16C24}" type="presParOf" srcId="{450232A0-DE8A-4776-AB1C-6843AA0843DC}" destId="{E1719DD3-C2DD-47A2-AF69-1BE6D82DCB88}" srcOrd="0" destOrd="0" presId="urn:microsoft.com/office/officeart/2018/2/layout/IconVerticalSolidList"/>
    <dgm:cxn modelId="{61DA2B9C-5156-43D1-A617-A9AAD6C7BB29}" type="presParOf" srcId="{450232A0-DE8A-4776-AB1C-6843AA0843DC}" destId="{B8DBAD4B-B33F-48B7-83CD-E7B9939E3BDB}" srcOrd="1" destOrd="0" presId="urn:microsoft.com/office/officeart/2018/2/layout/IconVerticalSolidList"/>
    <dgm:cxn modelId="{24270C32-5095-48FD-957B-74F833943945}" type="presParOf" srcId="{450232A0-DE8A-4776-AB1C-6843AA0843DC}" destId="{23C92B7B-9094-4C0A-AED6-3BC1B2C410F5}" srcOrd="2" destOrd="0" presId="urn:microsoft.com/office/officeart/2018/2/layout/IconVerticalSolidList"/>
    <dgm:cxn modelId="{9F521363-B455-47B5-94AB-3E6AF434CC8E}" type="presParOf" srcId="{450232A0-DE8A-4776-AB1C-6843AA0843DC}" destId="{29E64DED-78BB-445F-A16C-8E1926E5C013}" srcOrd="3" destOrd="0" presId="urn:microsoft.com/office/officeart/2018/2/layout/IconVerticalSolidList"/>
    <dgm:cxn modelId="{4498466A-390D-4532-BCC0-62904624C096}" type="presParOf" srcId="{EDC3B96F-DF3A-4133-824B-F48BC00D0301}" destId="{63F83158-03EF-4383-8B66-576BC54F63B2}" srcOrd="5" destOrd="0" presId="urn:microsoft.com/office/officeart/2018/2/layout/IconVerticalSolidList"/>
    <dgm:cxn modelId="{B310FF09-3957-4AF5-ABFD-5204F3B18B1E}" type="presParOf" srcId="{EDC3B96F-DF3A-4133-824B-F48BC00D0301}" destId="{3BB24AC6-6C9A-4C61-955A-FDBE8D5EAE87}" srcOrd="6" destOrd="0" presId="urn:microsoft.com/office/officeart/2018/2/layout/IconVerticalSolidList"/>
    <dgm:cxn modelId="{896C6D37-B90F-4C2E-BFC4-FB74928BB40F}" type="presParOf" srcId="{3BB24AC6-6C9A-4C61-955A-FDBE8D5EAE87}" destId="{AE2B4187-C065-48E2-BABB-818E2655EDF7}" srcOrd="0" destOrd="0" presId="urn:microsoft.com/office/officeart/2018/2/layout/IconVerticalSolidList"/>
    <dgm:cxn modelId="{D3F57533-99F7-40A9-BF08-D15BD8451296}" type="presParOf" srcId="{3BB24AC6-6C9A-4C61-955A-FDBE8D5EAE87}" destId="{AB0545A1-C4FB-4E69-9365-54015620A34D}" srcOrd="1" destOrd="0" presId="urn:microsoft.com/office/officeart/2018/2/layout/IconVerticalSolidList"/>
    <dgm:cxn modelId="{AD24B5D5-5B62-4E67-9ED1-B538B19F7A4A}" type="presParOf" srcId="{3BB24AC6-6C9A-4C61-955A-FDBE8D5EAE87}" destId="{42B1FF65-F833-46A3-9617-7333EB8CE14C}" srcOrd="2" destOrd="0" presId="urn:microsoft.com/office/officeart/2018/2/layout/IconVerticalSolidList"/>
    <dgm:cxn modelId="{6558D4CC-83C1-4A9A-BFD4-2327B2C0DA73}" type="presParOf" srcId="{3BB24AC6-6C9A-4C61-955A-FDBE8D5EAE87}" destId="{08CCADB5-1079-46FF-87C6-F4B685E6ED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5EDE2B3-BBA3-4016-A591-11458123020A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1C1265-7548-40FB-B1E0-2AF7FF17DAF4}">
      <dgm:prSet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2600" b="1" i="0" dirty="0">
              <a:solidFill>
                <a:schemeClr val="tx1"/>
              </a:solidFill>
            </a:rPr>
            <a:t>1) Analysis and design </a:t>
          </a:r>
        </a:p>
        <a:p>
          <a:r>
            <a:rPr lang="en-US" sz="2000" b="1" i="0" dirty="0">
              <a:solidFill>
                <a:schemeClr val="tx1"/>
              </a:solidFill>
            </a:rPr>
            <a:t>Arrays and maps for storing values and mathematical functions to calculate average debt  and other calculations. </a:t>
          </a:r>
          <a:endParaRPr lang="en-US" sz="2000" dirty="0">
            <a:solidFill>
              <a:schemeClr val="tx1"/>
            </a:solidFill>
          </a:endParaRPr>
        </a:p>
      </dgm:t>
    </dgm:pt>
    <dgm:pt modelId="{15782986-F6CF-49DD-ACF3-1444CB6E31F2}" type="parTrans" cxnId="{7A62C961-20A9-4DBC-9F1F-DAB734F44CAD}">
      <dgm:prSet/>
      <dgm:spPr/>
      <dgm:t>
        <a:bodyPr/>
        <a:lstStyle/>
        <a:p>
          <a:endParaRPr lang="en-US"/>
        </a:p>
      </dgm:t>
    </dgm:pt>
    <dgm:pt modelId="{1EE6C3FD-EE0A-4218-BF7E-F38B77E88CD8}" type="sibTrans" cxnId="{7A62C961-20A9-4DBC-9F1F-DAB734F44CAD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F19F3D51-5CC2-42CE-87B2-15877ED00741}" type="pres">
      <dgm:prSet presAssocID="{C5EDE2B3-BBA3-4016-A591-11458123020A}" presName="Name0" presStyleCnt="0">
        <dgm:presLayoutVars>
          <dgm:animLvl val="lvl"/>
          <dgm:resizeHandles val="exact"/>
        </dgm:presLayoutVars>
      </dgm:prSet>
      <dgm:spPr/>
    </dgm:pt>
    <dgm:pt modelId="{5E35A57C-0C8D-4AB4-A7DB-058F544CDEF2}" type="pres">
      <dgm:prSet presAssocID="{4F1C1265-7548-40FB-B1E0-2AF7FF17DAF4}" presName="compositeNode" presStyleCnt="0">
        <dgm:presLayoutVars>
          <dgm:bulletEnabled val="1"/>
        </dgm:presLayoutVars>
      </dgm:prSet>
      <dgm:spPr/>
    </dgm:pt>
    <dgm:pt modelId="{6B3BCF90-5BFE-4182-9EDD-7EFF87017E86}" type="pres">
      <dgm:prSet presAssocID="{4F1C1265-7548-40FB-B1E0-2AF7FF17DAF4}" presName="bgRect" presStyleLbl="alignNode1" presStyleIdx="0" presStyleCnt="1"/>
      <dgm:spPr/>
    </dgm:pt>
    <dgm:pt modelId="{BE254379-AEFA-4F3E-915D-EE35BA22E301}" type="pres">
      <dgm:prSet presAssocID="{1EE6C3FD-EE0A-4218-BF7E-F38B77E88CD8}" presName="sibTransNodeRect" presStyleLbl="alignNode1" presStyleIdx="0" presStyleCnt="1">
        <dgm:presLayoutVars>
          <dgm:chMax val="0"/>
          <dgm:bulletEnabled val="1"/>
        </dgm:presLayoutVars>
      </dgm:prSet>
      <dgm:spPr/>
    </dgm:pt>
    <dgm:pt modelId="{40BDE710-6FFF-45F2-8C13-989C7F097D95}" type="pres">
      <dgm:prSet presAssocID="{4F1C1265-7548-40FB-B1E0-2AF7FF17DAF4}" presName="nodeRect" presStyleLbl="alignNode1" presStyleIdx="0" presStyleCnt="1">
        <dgm:presLayoutVars>
          <dgm:bulletEnabled val="1"/>
        </dgm:presLayoutVars>
      </dgm:prSet>
      <dgm:spPr/>
    </dgm:pt>
  </dgm:ptLst>
  <dgm:cxnLst>
    <dgm:cxn modelId="{32D17F2C-FDF4-4012-BA56-2F886D220FCB}" type="presOf" srcId="{4F1C1265-7548-40FB-B1E0-2AF7FF17DAF4}" destId="{6B3BCF90-5BFE-4182-9EDD-7EFF87017E86}" srcOrd="0" destOrd="0" presId="urn:microsoft.com/office/officeart/2016/7/layout/LinearBlockProcessNumbered"/>
    <dgm:cxn modelId="{7A62C961-20A9-4DBC-9F1F-DAB734F44CAD}" srcId="{C5EDE2B3-BBA3-4016-A591-11458123020A}" destId="{4F1C1265-7548-40FB-B1E0-2AF7FF17DAF4}" srcOrd="0" destOrd="0" parTransId="{15782986-F6CF-49DD-ACF3-1444CB6E31F2}" sibTransId="{1EE6C3FD-EE0A-4218-BF7E-F38B77E88CD8}"/>
    <dgm:cxn modelId="{009B1657-5B5F-4FB1-A69F-C3E905D3FCED}" type="presOf" srcId="{4F1C1265-7548-40FB-B1E0-2AF7FF17DAF4}" destId="{40BDE710-6FFF-45F2-8C13-989C7F097D95}" srcOrd="1" destOrd="0" presId="urn:microsoft.com/office/officeart/2016/7/layout/LinearBlockProcessNumbered"/>
    <dgm:cxn modelId="{A5F00C7F-5142-402D-9FA3-CA6257E5F710}" type="presOf" srcId="{C5EDE2B3-BBA3-4016-A591-11458123020A}" destId="{F19F3D51-5CC2-42CE-87B2-15877ED00741}" srcOrd="0" destOrd="0" presId="urn:microsoft.com/office/officeart/2016/7/layout/LinearBlockProcessNumbered"/>
    <dgm:cxn modelId="{B4FAFBE8-D39C-40F9-BD8D-2C3CFEB79B1D}" type="presOf" srcId="{1EE6C3FD-EE0A-4218-BF7E-F38B77E88CD8}" destId="{BE254379-AEFA-4F3E-915D-EE35BA22E301}" srcOrd="0" destOrd="0" presId="urn:microsoft.com/office/officeart/2016/7/layout/LinearBlockProcessNumbered"/>
    <dgm:cxn modelId="{F53034A5-2AD3-49E9-AB81-5D804D18B531}" type="presParOf" srcId="{F19F3D51-5CC2-42CE-87B2-15877ED00741}" destId="{5E35A57C-0C8D-4AB4-A7DB-058F544CDEF2}" srcOrd="0" destOrd="0" presId="urn:microsoft.com/office/officeart/2016/7/layout/LinearBlockProcessNumbered"/>
    <dgm:cxn modelId="{CB5212B3-B635-4D94-B3B7-D224F805931F}" type="presParOf" srcId="{5E35A57C-0C8D-4AB4-A7DB-058F544CDEF2}" destId="{6B3BCF90-5BFE-4182-9EDD-7EFF87017E86}" srcOrd="0" destOrd="0" presId="urn:microsoft.com/office/officeart/2016/7/layout/LinearBlockProcessNumbered"/>
    <dgm:cxn modelId="{AA116EED-9C68-4E42-9630-17D1513D340E}" type="presParOf" srcId="{5E35A57C-0C8D-4AB4-A7DB-058F544CDEF2}" destId="{BE254379-AEFA-4F3E-915D-EE35BA22E301}" srcOrd="1" destOrd="0" presId="urn:microsoft.com/office/officeart/2016/7/layout/LinearBlockProcessNumbered"/>
    <dgm:cxn modelId="{A4B540C6-89E4-4481-B6B0-8343DCFB76A6}" type="presParOf" srcId="{5E35A57C-0C8D-4AB4-A7DB-058F544CDEF2}" destId="{40BDE710-6FFF-45F2-8C13-989C7F097D95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94F052-F405-4F11-9515-C09803457129}">
      <dsp:nvSpPr>
        <dsp:cNvPr id="0" name=""/>
        <dsp:cNvSpPr/>
      </dsp:nvSpPr>
      <dsp:spPr>
        <a:xfrm>
          <a:off x="0" y="71555"/>
          <a:ext cx="6815667" cy="655200"/>
        </a:xfrm>
        <a:prstGeom prst="roundRect">
          <a:avLst/>
        </a:prstGeom>
        <a:solidFill>
          <a:schemeClr val="tx1">
            <a:lumMod val="90000"/>
            <a:lumOff val="1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/>
            <a:t>Our conditions</a:t>
          </a:r>
          <a:endParaRPr lang="en-US" sz="2800" kern="1200" dirty="0"/>
        </a:p>
      </dsp:txBody>
      <dsp:txXfrm>
        <a:off x="31984" y="103539"/>
        <a:ext cx="6751699" cy="591232"/>
      </dsp:txXfrm>
    </dsp:sp>
    <dsp:sp modelId="{B1DFE104-77DE-4566-8DD0-7A0C6781F54C}">
      <dsp:nvSpPr>
        <dsp:cNvPr id="0" name=""/>
        <dsp:cNvSpPr/>
      </dsp:nvSpPr>
      <dsp:spPr>
        <a:xfrm>
          <a:off x="0" y="807395"/>
          <a:ext cx="6815667" cy="655200"/>
        </a:xfrm>
        <a:prstGeom prst="roundRect">
          <a:avLst/>
        </a:prstGeom>
        <a:solidFill>
          <a:schemeClr val="tx1">
            <a:lumMod val="90000"/>
            <a:lumOff val="1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/>
            <a:t>Final Result</a:t>
          </a:r>
          <a:endParaRPr lang="en-US" sz="2800" kern="1200"/>
        </a:p>
      </dsp:txBody>
      <dsp:txXfrm>
        <a:off x="31984" y="839379"/>
        <a:ext cx="6751699" cy="591232"/>
      </dsp:txXfrm>
    </dsp:sp>
    <dsp:sp modelId="{AA5D6A8C-1A81-4CC3-9999-B517C6A948D6}">
      <dsp:nvSpPr>
        <dsp:cNvPr id="0" name=""/>
        <dsp:cNvSpPr/>
      </dsp:nvSpPr>
      <dsp:spPr>
        <a:xfrm>
          <a:off x="0" y="1543235"/>
          <a:ext cx="6815667" cy="655200"/>
        </a:xfrm>
        <a:prstGeom prst="roundRect">
          <a:avLst/>
        </a:prstGeom>
        <a:solidFill>
          <a:schemeClr val="tx1">
            <a:lumMod val="90000"/>
            <a:lumOff val="1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/>
            <a:t>The Secret Sauce</a:t>
          </a:r>
          <a:endParaRPr lang="en-US" sz="2800" kern="1200"/>
        </a:p>
      </dsp:txBody>
      <dsp:txXfrm>
        <a:off x="31984" y="1575219"/>
        <a:ext cx="6751699" cy="591232"/>
      </dsp:txXfrm>
    </dsp:sp>
    <dsp:sp modelId="{65CE1805-22B0-4027-9F60-0CE7E641E853}">
      <dsp:nvSpPr>
        <dsp:cNvPr id="0" name=""/>
        <dsp:cNvSpPr/>
      </dsp:nvSpPr>
      <dsp:spPr>
        <a:xfrm>
          <a:off x="0" y="2279075"/>
          <a:ext cx="6815667" cy="655200"/>
        </a:xfrm>
        <a:prstGeom prst="roundRect">
          <a:avLst/>
        </a:prstGeom>
        <a:solidFill>
          <a:schemeClr val="tx1">
            <a:lumMod val="90000"/>
            <a:lumOff val="1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/>
            <a:t>Proof of Correctness</a:t>
          </a:r>
          <a:endParaRPr lang="en-US" sz="2800" kern="1200"/>
        </a:p>
      </dsp:txBody>
      <dsp:txXfrm>
        <a:off x="31984" y="2311059"/>
        <a:ext cx="6751699" cy="591232"/>
      </dsp:txXfrm>
    </dsp:sp>
    <dsp:sp modelId="{030B7FCC-E30D-4680-87FE-48AB9BD5BF31}">
      <dsp:nvSpPr>
        <dsp:cNvPr id="0" name=""/>
        <dsp:cNvSpPr/>
      </dsp:nvSpPr>
      <dsp:spPr>
        <a:xfrm>
          <a:off x="0" y="3014915"/>
          <a:ext cx="6815667" cy="655200"/>
        </a:xfrm>
        <a:prstGeom prst="roundRect">
          <a:avLst/>
        </a:prstGeom>
        <a:solidFill>
          <a:schemeClr val="tx1">
            <a:lumMod val="90000"/>
            <a:lumOff val="1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/>
            <a:t>Overall Experience</a:t>
          </a:r>
          <a:endParaRPr lang="en-US" sz="2800" kern="1200"/>
        </a:p>
      </dsp:txBody>
      <dsp:txXfrm>
        <a:off x="31984" y="3046899"/>
        <a:ext cx="6751699" cy="591232"/>
      </dsp:txXfrm>
    </dsp:sp>
    <dsp:sp modelId="{F20C45FA-B6C3-4F53-84BC-BA0C662B4DE6}">
      <dsp:nvSpPr>
        <dsp:cNvPr id="0" name=""/>
        <dsp:cNvSpPr/>
      </dsp:nvSpPr>
      <dsp:spPr>
        <a:xfrm>
          <a:off x="0" y="3750755"/>
          <a:ext cx="6815667" cy="655200"/>
        </a:xfrm>
        <a:prstGeom prst="roundRect">
          <a:avLst/>
        </a:prstGeom>
        <a:solidFill>
          <a:schemeClr val="tx1">
            <a:lumMod val="90000"/>
            <a:lumOff val="1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/>
            <a:t>Reflections on process and results</a:t>
          </a:r>
          <a:endParaRPr lang="en-US" sz="2800" kern="1200"/>
        </a:p>
      </dsp:txBody>
      <dsp:txXfrm>
        <a:off x="31984" y="3782739"/>
        <a:ext cx="6751699" cy="591232"/>
      </dsp:txXfrm>
    </dsp:sp>
    <dsp:sp modelId="{31743FEE-8E49-49F5-A08A-F85AE9766724}">
      <dsp:nvSpPr>
        <dsp:cNvPr id="0" name=""/>
        <dsp:cNvSpPr/>
      </dsp:nvSpPr>
      <dsp:spPr>
        <a:xfrm>
          <a:off x="0" y="4486595"/>
          <a:ext cx="6815667" cy="655200"/>
        </a:xfrm>
        <a:prstGeom prst="roundRect">
          <a:avLst/>
        </a:prstGeom>
        <a:solidFill>
          <a:schemeClr val="tx1">
            <a:lumMod val="90000"/>
            <a:lumOff val="1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/>
            <a:t>References</a:t>
          </a:r>
          <a:endParaRPr lang="en-US" sz="2800" kern="1200"/>
        </a:p>
      </dsp:txBody>
      <dsp:txXfrm>
        <a:off x="31984" y="4518579"/>
        <a:ext cx="6751699" cy="5912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5D38A-16DD-4A41-A098-DD035EB793BE}">
      <dsp:nvSpPr>
        <dsp:cNvPr id="0" name=""/>
        <dsp:cNvSpPr/>
      </dsp:nvSpPr>
      <dsp:spPr>
        <a:xfrm>
          <a:off x="0" y="1562"/>
          <a:ext cx="9884664" cy="792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20FBB-4D97-4E55-827C-AF17D04E3787}">
      <dsp:nvSpPr>
        <dsp:cNvPr id="0" name=""/>
        <dsp:cNvSpPr/>
      </dsp:nvSpPr>
      <dsp:spPr>
        <a:xfrm>
          <a:off x="239607" y="179782"/>
          <a:ext cx="435649" cy="4356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FB61BC-7CB0-439C-9811-FBCB063BC866}">
      <dsp:nvSpPr>
        <dsp:cNvPr id="0" name=""/>
        <dsp:cNvSpPr/>
      </dsp:nvSpPr>
      <dsp:spPr>
        <a:xfrm>
          <a:off x="914863" y="1562"/>
          <a:ext cx="8969800" cy="792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9" tIns="83829" rIns="83829" bIns="8382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Clear project requirements: Having a clear understanding of what features and functionalities the app needs will help ensure that development progresses smoothly</a:t>
          </a:r>
          <a:r>
            <a:rPr lang="en-US" sz="1800" b="0" i="0" kern="1200" dirty="0"/>
            <a:t>. </a:t>
          </a:r>
          <a:endParaRPr lang="en-US" sz="1800" kern="1200" dirty="0"/>
        </a:p>
      </dsp:txBody>
      <dsp:txXfrm>
        <a:off x="914863" y="1562"/>
        <a:ext cx="8969800" cy="792089"/>
      </dsp:txXfrm>
    </dsp:sp>
    <dsp:sp modelId="{94008B3A-FCDB-4EE2-BADD-BD12C942F967}">
      <dsp:nvSpPr>
        <dsp:cNvPr id="0" name=""/>
        <dsp:cNvSpPr/>
      </dsp:nvSpPr>
      <dsp:spPr>
        <a:xfrm>
          <a:off x="0" y="975555"/>
          <a:ext cx="9884664" cy="792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FE4916-5C9E-4363-BA68-F84D0EFE0CAE}">
      <dsp:nvSpPr>
        <dsp:cNvPr id="0" name=""/>
        <dsp:cNvSpPr/>
      </dsp:nvSpPr>
      <dsp:spPr>
        <a:xfrm>
          <a:off x="239607" y="1169894"/>
          <a:ext cx="435649" cy="4356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3155B-CB06-409C-AEF9-FA15D9E5815C}">
      <dsp:nvSpPr>
        <dsp:cNvPr id="0" name=""/>
        <dsp:cNvSpPr/>
      </dsp:nvSpPr>
      <dsp:spPr>
        <a:xfrm>
          <a:off x="914863" y="991674"/>
          <a:ext cx="8969800" cy="792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9" tIns="83829" rIns="83829" bIns="8382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Well-defined architecture: helped to ensure that the codebase is organized and modular.</a:t>
          </a:r>
        </a:p>
      </dsp:txBody>
      <dsp:txXfrm>
        <a:off x="914863" y="991674"/>
        <a:ext cx="8969800" cy="792089"/>
      </dsp:txXfrm>
    </dsp:sp>
    <dsp:sp modelId="{E1719DD3-C2DD-47A2-AF69-1BE6D82DCB88}">
      <dsp:nvSpPr>
        <dsp:cNvPr id="0" name=""/>
        <dsp:cNvSpPr/>
      </dsp:nvSpPr>
      <dsp:spPr>
        <a:xfrm>
          <a:off x="0" y="1982126"/>
          <a:ext cx="9884664" cy="792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DBAD4B-B33F-48B7-83CD-E7B9939E3BDB}">
      <dsp:nvSpPr>
        <dsp:cNvPr id="0" name=""/>
        <dsp:cNvSpPr/>
      </dsp:nvSpPr>
      <dsp:spPr>
        <a:xfrm>
          <a:off x="239607" y="2160006"/>
          <a:ext cx="435649" cy="4356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E64DED-78BB-445F-A16C-8E1926E5C013}">
      <dsp:nvSpPr>
        <dsp:cNvPr id="0" name=""/>
        <dsp:cNvSpPr/>
      </dsp:nvSpPr>
      <dsp:spPr>
        <a:xfrm>
          <a:off x="914863" y="1981786"/>
          <a:ext cx="8969800" cy="792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9" tIns="83829" rIns="83829" bIns="8382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Proper tooling and libraries: using tools like </a:t>
          </a:r>
          <a:r>
            <a:rPr lang="en-US" sz="1800" kern="1200" dirty="0" err="1"/>
            <a:t>npm</a:t>
          </a:r>
          <a:r>
            <a:rPr lang="en-US" sz="1800" kern="1200" dirty="0"/>
            <a:t> or yarn for package management made process smoother</a:t>
          </a:r>
          <a:r>
            <a:rPr lang="en-US" sz="1800" b="0" i="0" kern="1200" dirty="0"/>
            <a:t>.</a:t>
          </a:r>
          <a:endParaRPr lang="en-US" sz="1800" kern="1200" dirty="0"/>
        </a:p>
      </dsp:txBody>
      <dsp:txXfrm>
        <a:off x="914863" y="1981786"/>
        <a:ext cx="8969800" cy="792089"/>
      </dsp:txXfrm>
    </dsp:sp>
    <dsp:sp modelId="{AE2B4187-C065-48E2-BABB-818E2655EDF7}">
      <dsp:nvSpPr>
        <dsp:cNvPr id="0" name=""/>
        <dsp:cNvSpPr/>
      </dsp:nvSpPr>
      <dsp:spPr>
        <a:xfrm>
          <a:off x="0" y="2971897"/>
          <a:ext cx="9884664" cy="792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0545A1-C4FB-4E69-9365-54015620A34D}">
      <dsp:nvSpPr>
        <dsp:cNvPr id="0" name=""/>
        <dsp:cNvSpPr/>
      </dsp:nvSpPr>
      <dsp:spPr>
        <a:xfrm>
          <a:off x="239607" y="3150117"/>
          <a:ext cx="435649" cy="4356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CCADB5-1079-46FF-87C6-F4B685E6EDE7}">
      <dsp:nvSpPr>
        <dsp:cNvPr id="0" name=""/>
        <dsp:cNvSpPr/>
      </dsp:nvSpPr>
      <dsp:spPr>
        <a:xfrm>
          <a:off x="914863" y="2971897"/>
          <a:ext cx="8969800" cy="792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9" tIns="83829" rIns="83829" bIns="8382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Effective communication: Good communication between us which included regular meetings and status updates, as well as feedback </a:t>
          </a:r>
          <a:r>
            <a:rPr lang="en-US" sz="1800" b="0" i="0" kern="1200" dirty="0"/>
            <a:t>.</a:t>
          </a:r>
          <a:endParaRPr lang="en-US" sz="1800" kern="1200" dirty="0"/>
        </a:p>
      </dsp:txBody>
      <dsp:txXfrm>
        <a:off x="914863" y="2971897"/>
        <a:ext cx="8969800" cy="7920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5D38A-16DD-4A41-A098-DD035EB793BE}">
      <dsp:nvSpPr>
        <dsp:cNvPr id="0" name=""/>
        <dsp:cNvSpPr/>
      </dsp:nvSpPr>
      <dsp:spPr>
        <a:xfrm>
          <a:off x="0" y="0"/>
          <a:ext cx="9884664" cy="792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20FBB-4D97-4E55-827C-AF17D04E3787}">
      <dsp:nvSpPr>
        <dsp:cNvPr id="0" name=""/>
        <dsp:cNvSpPr/>
      </dsp:nvSpPr>
      <dsp:spPr>
        <a:xfrm>
          <a:off x="239607" y="179782"/>
          <a:ext cx="435649" cy="4356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FB61BC-7CB0-439C-9811-FBCB063BC866}">
      <dsp:nvSpPr>
        <dsp:cNvPr id="0" name=""/>
        <dsp:cNvSpPr/>
      </dsp:nvSpPr>
      <dsp:spPr>
        <a:xfrm>
          <a:off x="914863" y="1562"/>
          <a:ext cx="8969800" cy="792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9" tIns="83829" rIns="83829" bIns="8382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Extracting the average salary data based on the course</a:t>
          </a:r>
        </a:p>
      </dsp:txBody>
      <dsp:txXfrm>
        <a:off x="914863" y="1562"/>
        <a:ext cx="8969800" cy="792089"/>
      </dsp:txXfrm>
    </dsp:sp>
    <dsp:sp modelId="{94008B3A-FCDB-4EE2-BADD-BD12C942F967}">
      <dsp:nvSpPr>
        <dsp:cNvPr id="0" name=""/>
        <dsp:cNvSpPr/>
      </dsp:nvSpPr>
      <dsp:spPr>
        <a:xfrm>
          <a:off x="0" y="975555"/>
          <a:ext cx="9884664" cy="792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FE4916-5C9E-4363-BA68-F84D0EFE0CAE}">
      <dsp:nvSpPr>
        <dsp:cNvPr id="0" name=""/>
        <dsp:cNvSpPr/>
      </dsp:nvSpPr>
      <dsp:spPr>
        <a:xfrm>
          <a:off x="239607" y="1169894"/>
          <a:ext cx="435649" cy="4356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3155B-CB06-409C-AEF9-FA15D9E5815C}">
      <dsp:nvSpPr>
        <dsp:cNvPr id="0" name=""/>
        <dsp:cNvSpPr/>
      </dsp:nvSpPr>
      <dsp:spPr>
        <a:xfrm>
          <a:off x="914863" y="991674"/>
          <a:ext cx="8969800" cy="792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9" tIns="83829" rIns="83829" bIns="8382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Designing the user flow: level by level</a:t>
          </a:r>
        </a:p>
      </dsp:txBody>
      <dsp:txXfrm>
        <a:off x="914863" y="991674"/>
        <a:ext cx="8969800" cy="792089"/>
      </dsp:txXfrm>
    </dsp:sp>
    <dsp:sp modelId="{E1719DD3-C2DD-47A2-AF69-1BE6D82DCB88}">
      <dsp:nvSpPr>
        <dsp:cNvPr id="0" name=""/>
        <dsp:cNvSpPr/>
      </dsp:nvSpPr>
      <dsp:spPr>
        <a:xfrm>
          <a:off x="0" y="1982126"/>
          <a:ext cx="9884664" cy="792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DBAD4B-B33F-48B7-83CD-E7B9939E3BDB}">
      <dsp:nvSpPr>
        <dsp:cNvPr id="0" name=""/>
        <dsp:cNvSpPr/>
      </dsp:nvSpPr>
      <dsp:spPr>
        <a:xfrm>
          <a:off x="239607" y="2160006"/>
          <a:ext cx="435649" cy="4356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E64DED-78BB-445F-A16C-8E1926E5C013}">
      <dsp:nvSpPr>
        <dsp:cNvPr id="0" name=""/>
        <dsp:cNvSpPr/>
      </dsp:nvSpPr>
      <dsp:spPr>
        <a:xfrm>
          <a:off x="914863" y="1981786"/>
          <a:ext cx="8969800" cy="792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9" tIns="83829" rIns="83829" bIns="8382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Complex debt calculations using savings and yearly salary</a:t>
          </a:r>
          <a:endParaRPr lang="en-US" sz="2200" kern="1200" dirty="0"/>
        </a:p>
      </dsp:txBody>
      <dsp:txXfrm>
        <a:off x="914863" y="1981786"/>
        <a:ext cx="8969800" cy="792089"/>
      </dsp:txXfrm>
    </dsp:sp>
    <dsp:sp modelId="{AE2B4187-C065-48E2-BABB-818E2655EDF7}">
      <dsp:nvSpPr>
        <dsp:cNvPr id="0" name=""/>
        <dsp:cNvSpPr/>
      </dsp:nvSpPr>
      <dsp:spPr>
        <a:xfrm>
          <a:off x="0" y="2973458"/>
          <a:ext cx="9884664" cy="792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0545A1-C4FB-4E69-9365-54015620A34D}">
      <dsp:nvSpPr>
        <dsp:cNvPr id="0" name=""/>
        <dsp:cNvSpPr/>
      </dsp:nvSpPr>
      <dsp:spPr>
        <a:xfrm>
          <a:off x="239607" y="3150117"/>
          <a:ext cx="435649" cy="4356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CCADB5-1079-46FF-87C6-F4B685E6EDE7}">
      <dsp:nvSpPr>
        <dsp:cNvPr id="0" name=""/>
        <dsp:cNvSpPr/>
      </dsp:nvSpPr>
      <dsp:spPr>
        <a:xfrm>
          <a:off x="914863" y="2971897"/>
          <a:ext cx="8969800" cy="792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9" tIns="83829" rIns="83829" bIns="8382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Ranking</a:t>
          </a:r>
          <a:r>
            <a:rPr lang="en-US" sz="2200" kern="1200" baseline="0" dirty="0"/>
            <a:t> the rewards based on user selection</a:t>
          </a:r>
          <a:endParaRPr lang="en-US" sz="2200" kern="1200" dirty="0"/>
        </a:p>
      </dsp:txBody>
      <dsp:txXfrm>
        <a:off x="914863" y="2971897"/>
        <a:ext cx="8969800" cy="7920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BCF90-5BFE-4182-9EDD-7EFF87017E86}">
      <dsp:nvSpPr>
        <dsp:cNvPr id="0" name=""/>
        <dsp:cNvSpPr/>
      </dsp:nvSpPr>
      <dsp:spPr>
        <a:xfrm>
          <a:off x="0" y="0"/>
          <a:ext cx="10248900" cy="3627120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2364" tIns="0" rIns="101236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dirty="0">
              <a:solidFill>
                <a:schemeClr val="tx1"/>
              </a:solidFill>
            </a:rPr>
            <a:t>1) Analysis and design 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chemeClr val="tx1"/>
              </a:solidFill>
            </a:rPr>
            <a:t>Arrays and maps for storing values and mathematical functions to calculate average debt  and other calculations. 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1450848"/>
        <a:ext cx="10248900" cy="2176272"/>
      </dsp:txXfrm>
    </dsp:sp>
    <dsp:sp modelId="{BE254379-AEFA-4F3E-915D-EE35BA22E301}">
      <dsp:nvSpPr>
        <dsp:cNvPr id="0" name=""/>
        <dsp:cNvSpPr/>
      </dsp:nvSpPr>
      <dsp:spPr>
        <a:xfrm>
          <a:off x="0" y="0"/>
          <a:ext cx="10248900" cy="1450848"/>
        </a:xfrm>
        <a:prstGeom prst="rect">
          <a:avLst/>
        </a:prstGeom>
        <a:noFill/>
        <a:ln w="254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2364" tIns="165100" rIns="1012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  <a:endParaRPr lang="en-US" sz="6600" kern="1200" dirty="0"/>
        </a:p>
      </dsp:txBody>
      <dsp:txXfrm>
        <a:off x="0" y="0"/>
        <a:ext cx="10248900" cy="1450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03DF-1550-43AB-8942-2B097B212F63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30965-B4E7-4913-8E9C-3196D0506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5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E651CE3B-B2D3-4E7F-994C-B9137581C9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17D7D21-60E1-4436-AD21-6FE3983692B2}" type="slidenum">
              <a:rPr lang="en-US" altLang="en-US" smtClean="0"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>
              <a:ea typeface="MS PGothic" panose="020B0600070205080204" pitchFamily="34" charset="-128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68631B91-1CE8-4818-A2AC-6E58BD685D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E6B6C37-1BD2-43F5-8AF8-03B7D78470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75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tle slide bkg_2_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14400" y="2362201"/>
            <a:ext cx="10363200" cy="981075"/>
          </a:xfrm>
        </p:spPr>
        <p:txBody>
          <a:bodyPr/>
          <a:lstStyle>
            <a:lvl1pPr>
              <a:defRPr sz="3600" b="0" i="0">
                <a:solidFill>
                  <a:srgbClr val="F1E405"/>
                </a:solidFill>
                <a:latin typeface=""/>
                <a:cs typeface="Futura Ligh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962400"/>
            <a:ext cx="8534400" cy="1504950"/>
          </a:xfrm>
        </p:spPr>
        <p:txBody>
          <a:bodyPr/>
          <a:lstStyle>
            <a:lvl1pPr marL="0" indent="0" algn="ctr">
              <a:buFont typeface="Symbol" charset="0"/>
              <a:buNone/>
              <a:defRPr sz="2800" b="0" i="0">
                <a:solidFill>
                  <a:schemeClr val="bg1"/>
                </a:solidFill>
                <a:latin typeface=""/>
                <a:cs typeface="Futura Book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066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6780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057401"/>
            <a:ext cx="5022851" cy="3838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752" y="2057401"/>
            <a:ext cx="5022849" cy="3838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332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17675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357438"/>
            <a:ext cx="5386917" cy="3509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717675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57438"/>
            <a:ext cx="5389033" cy="3205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3825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457200"/>
            <a:ext cx="10248900" cy="11953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281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021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609599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609600"/>
            <a:ext cx="6815667" cy="5213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771650"/>
            <a:ext cx="4011084" cy="4051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4268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73625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838201"/>
            <a:ext cx="7315200" cy="3883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0363"/>
            <a:ext cx="7315200" cy="500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1463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nt-slide-bkg_3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028701" y="381000"/>
            <a:ext cx="10248900" cy="119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28701" y="1981200"/>
            <a:ext cx="102489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0" i="0">
          <a:solidFill>
            <a:schemeClr val="tx1"/>
          </a:solidFill>
          <a:latin typeface=""/>
          <a:ea typeface="+mj-ea"/>
          <a:cs typeface="Futura Medium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Osaka" charset="0"/>
          <a:cs typeface="Osak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Osaka" charset="0"/>
          <a:cs typeface="Osak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Osaka" charset="0"/>
          <a:cs typeface="Osak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Osaka" charset="0"/>
          <a:cs typeface="Osak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Osaka" charset="0"/>
          <a:cs typeface="Osak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Osaka" charset="0"/>
          <a:cs typeface="Osak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Osaka" charset="0"/>
          <a:cs typeface="Osak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Osaka" charset="0"/>
          <a:cs typeface="Osaka" charset="0"/>
        </a:defRPr>
      </a:lvl9pPr>
    </p:titleStyle>
    <p:bodyStyle>
      <a:lvl1pPr marL="342900" indent="-342900" algn="l" rtl="0" eaLnBrk="1" fontAlgn="base" hangingPunct="1">
        <a:spcBef>
          <a:spcPct val="10000"/>
        </a:spcBef>
        <a:spcAft>
          <a:spcPct val="20000"/>
        </a:spcAft>
        <a:buFont typeface="Symbol" charset="0"/>
        <a:buChar char=""/>
        <a:defRPr sz="2400" b="1" i="0">
          <a:solidFill>
            <a:schemeClr val="tx1"/>
          </a:solidFill>
          <a:latin typeface=""/>
          <a:ea typeface="+mn-ea"/>
          <a:cs typeface="Futura Heavy"/>
        </a:defRPr>
      </a:lvl1pPr>
      <a:lvl2pPr marL="742950" indent="-285750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Char char="&lt;"/>
        <a:defRPr sz="2200" b="0" i="0">
          <a:solidFill>
            <a:schemeClr val="tx1"/>
          </a:solidFill>
          <a:latin typeface=""/>
          <a:ea typeface="+mn-ea"/>
          <a:cs typeface="Futura Light"/>
        </a:defRPr>
      </a:lvl2pPr>
      <a:lvl3pPr marL="1143000" indent="-228600" algn="l" rtl="0" eaLnBrk="1" fontAlgn="base" hangingPunct="1">
        <a:spcBef>
          <a:spcPct val="0"/>
        </a:spcBef>
        <a:spcAft>
          <a:spcPct val="20000"/>
        </a:spcAft>
        <a:buFont typeface="Webdings" charset="0"/>
        <a:buChar char="a"/>
        <a:defRPr sz="2200" b="0" i="0">
          <a:solidFill>
            <a:schemeClr val="tx1"/>
          </a:solidFill>
          <a:latin typeface=""/>
          <a:ea typeface="+mn-ea"/>
          <a:cs typeface="Futura Light"/>
        </a:defRPr>
      </a:lvl3pPr>
      <a:lvl4pPr marL="1600200" indent="-228600" algn="l" rtl="0" eaLnBrk="1" fontAlgn="base" hangingPunct="1">
        <a:spcBef>
          <a:spcPct val="0"/>
        </a:spcBef>
        <a:spcAft>
          <a:spcPct val="20000"/>
        </a:spcAft>
        <a:buChar char="•"/>
        <a:defRPr sz="2200" b="0" i="0">
          <a:solidFill>
            <a:schemeClr val="tx1"/>
          </a:solidFill>
          <a:latin typeface=""/>
          <a:ea typeface="+mn-ea"/>
          <a:cs typeface="Futura Light"/>
        </a:defRPr>
      </a:lvl4pPr>
      <a:lvl5pPr marL="2057400" indent="-228600" algn="l" rtl="0" eaLnBrk="1" fontAlgn="base" hangingPunct="1">
        <a:spcBef>
          <a:spcPct val="0"/>
        </a:spcBef>
        <a:spcAft>
          <a:spcPct val="20000"/>
        </a:spcAft>
        <a:buFont typeface="Webdings" charset="0"/>
        <a:buChar char="4"/>
        <a:defRPr sz="2200" b="0" i="0">
          <a:solidFill>
            <a:schemeClr val="tx1"/>
          </a:solidFill>
          <a:latin typeface=""/>
          <a:ea typeface="+mn-ea"/>
          <a:cs typeface="Futura Light"/>
        </a:defRPr>
      </a:lvl5pPr>
      <a:lvl6pPr marL="2514600" indent="-228600" algn="l" rtl="0" eaLnBrk="1" fontAlgn="base" hangingPunct="1">
        <a:spcBef>
          <a:spcPct val="0"/>
        </a:spcBef>
        <a:spcAft>
          <a:spcPct val="20000"/>
        </a:spcAft>
        <a:buFont typeface="Webdings" charset="0"/>
        <a:buChar char="4"/>
        <a:defRPr sz="2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0"/>
        </a:spcBef>
        <a:spcAft>
          <a:spcPct val="20000"/>
        </a:spcAft>
        <a:buFont typeface="Webdings" charset="0"/>
        <a:buChar char="4"/>
        <a:defRPr sz="2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0"/>
        </a:spcBef>
        <a:spcAft>
          <a:spcPct val="20000"/>
        </a:spcAft>
        <a:buFont typeface="Webdings" charset="0"/>
        <a:buChar char="4"/>
        <a:defRPr sz="2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0"/>
        </a:spcBef>
        <a:spcAft>
          <a:spcPct val="20000"/>
        </a:spcAft>
        <a:buFont typeface="Webdings" charset="0"/>
        <a:buChar char="4"/>
        <a:defRPr sz="2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advisor/banking/how-gamification-can-help-you-meet-financial-goals/" TargetMode="External"/><Relationship Id="rId2" Type="http://schemas.openxmlformats.org/officeDocument/2006/relationships/hyperlink" Target="https://www.geeksforgeeks.org/design-a-loan-calculator-using-javascript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40207"/>
            <a:ext cx="10363200" cy="1788793"/>
          </a:xfrm>
        </p:spPr>
        <p:txBody>
          <a:bodyPr/>
          <a:lstStyle/>
          <a:p>
            <a:r>
              <a:rPr lang="en-US" sz="6600" dirty="0">
                <a:solidFill>
                  <a:schemeClr val="bg1"/>
                </a:solidFill>
              </a:rPr>
              <a:t>FIN-MAN GAME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Financial Management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4774184"/>
            <a:ext cx="6400800" cy="986153"/>
          </a:xfrm>
        </p:spPr>
        <p:txBody>
          <a:bodyPr/>
          <a:lstStyle/>
          <a:p>
            <a:r>
              <a:rPr lang="en-US" sz="2000" dirty="0"/>
              <a:t>Phase-3 presentation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CIS680 </a:t>
            </a:r>
            <a:r>
              <a:rPr lang="en-US" sz="2000" b="1" dirty="0"/>
              <a:t>: Software Engineering Project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CB6C2D-B785-6332-02B1-F45FBAE17B5B}"/>
              </a:ext>
            </a:extLst>
          </p:cNvPr>
          <p:cNvSpPr txBox="1"/>
          <p:nvPr/>
        </p:nvSpPr>
        <p:spPr>
          <a:xfrm>
            <a:off x="4560277" y="3738987"/>
            <a:ext cx="26037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chemeClr val="accent3"/>
                </a:solidFill>
              </a:rPr>
              <a:t>Presented by</a:t>
            </a:r>
          </a:p>
          <a:p>
            <a:pPr algn="ctr"/>
            <a:r>
              <a:rPr lang="en-US" sz="1800" dirty="0">
                <a:solidFill>
                  <a:schemeClr val="accent3"/>
                </a:solidFill>
              </a:rPr>
              <a:t>Priyanka </a:t>
            </a:r>
            <a:r>
              <a:rPr lang="en-US" sz="1800" dirty="0" err="1">
                <a:solidFill>
                  <a:schemeClr val="accent3"/>
                </a:solidFill>
              </a:rPr>
              <a:t>Bolla</a:t>
            </a:r>
            <a:endParaRPr lang="en-US" sz="1800" dirty="0">
              <a:solidFill>
                <a:schemeClr val="accent3"/>
              </a:solidFill>
            </a:endParaRPr>
          </a:p>
          <a:p>
            <a:pPr algn="ctr"/>
            <a:r>
              <a:rPr lang="en-US" altLang="zh-CN" sz="1800" dirty="0">
                <a:solidFill>
                  <a:schemeClr val="accent3"/>
                </a:solidFill>
              </a:rPr>
              <a:t>Mounisri Muppidi</a:t>
            </a:r>
            <a:endParaRPr lang="zh-CN" altLang="en-US" sz="1800" dirty="0">
              <a:solidFill>
                <a:schemeClr val="accent3"/>
              </a:solidFill>
            </a:endParaRPr>
          </a:p>
          <a:p>
            <a:pPr algn="ctr"/>
            <a:endParaRPr lang="en-GB" sz="1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9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96"/>
    </mc:Choice>
    <mc:Fallback xmlns="">
      <p:transition spd="slow" advTm="1019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25CCDF2C-B437-4894-99DA-30E142577B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609599"/>
            <a:ext cx="10972800" cy="116205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600" b="0"/>
              <a:t>Overall Experience-What was challenging</a:t>
            </a:r>
            <a:endParaRPr lang="en-US" sz="3600" b="0" i="0" dirty="0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355C6F8-A030-4427-B320-6BF1DD0959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BD2738B9-4197-4724-8C3A-7A08FA53C142}" type="slidenum">
              <a:rPr lang="en-US" altLang="x-none" smtClean="0"/>
              <a:pPr>
                <a:spcAft>
                  <a:spcPts val="600"/>
                </a:spcAft>
                <a:defRPr/>
              </a:pPr>
              <a:t>10</a:t>
            </a:fld>
            <a:endParaRPr lang="en-US" altLang="x-none"/>
          </a:p>
        </p:txBody>
      </p:sp>
      <p:graphicFrame>
        <p:nvGraphicFramePr>
          <p:cNvPr id="13328" name="Rectangle 3">
            <a:extLst>
              <a:ext uri="{FF2B5EF4-FFF2-40B4-BE49-F238E27FC236}">
                <a16:creationId xmlns:a16="http://schemas.microsoft.com/office/drawing/2014/main" id="{314E520A-5AD7-A38E-D060-83DAB7B958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7056420"/>
              </p:ext>
            </p:extLst>
          </p:nvPr>
        </p:nvGraphicFramePr>
        <p:xfrm>
          <a:off x="1106424" y="2057400"/>
          <a:ext cx="9884664" cy="3765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994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968"/>
    </mc:Choice>
    <mc:Fallback>
      <p:transition spd="slow" advTm="77968"/>
    </mc:Fallback>
  </mc:AlternateContent>
  <p:extLst>
    <p:ext uri="{3A86A75C-4F4B-4683-9AE1-C65F6400EC91}">
      <p14:laserTraceLst xmlns:p14="http://schemas.microsoft.com/office/powerpoint/2010/main">
        <p14:tracePtLst>
          <p14:tracePt t="689" x="4570413" y="1006475"/>
          <p14:tracePt t="696" x="4432300" y="949325"/>
          <p14:tracePt t="702" x="4286250" y="884238"/>
          <p14:tracePt t="710" x="4098925" y="819150"/>
          <p14:tracePt t="718" x="3937000" y="771525"/>
          <p14:tracePt t="724" x="3749675" y="714375"/>
          <p14:tracePt t="732" x="3611563" y="681038"/>
          <p14:tracePt t="739" x="3433763" y="657225"/>
          <p14:tracePt t="746" x="3311525" y="649288"/>
          <p14:tracePt t="753" x="3149600" y="641350"/>
          <p14:tracePt t="760" x="3052763" y="641350"/>
          <p14:tracePt t="767" x="2930525" y="649288"/>
          <p14:tracePt t="774" x="2824163" y="657225"/>
          <p14:tracePt t="781" x="2759075" y="673100"/>
          <p14:tracePt t="789" x="2686050" y="698500"/>
          <p14:tracePt t="795" x="2630488" y="722313"/>
          <p14:tracePt t="803" x="2565400" y="738188"/>
          <p14:tracePt t="812" x="2492375" y="771525"/>
          <p14:tracePt t="818" x="2435225" y="811213"/>
          <p14:tracePt t="825" x="2346325" y="852488"/>
          <p14:tracePt t="832" x="2281238" y="876300"/>
          <p14:tracePt t="839" x="2239963" y="917575"/>
          <p14:tracePt t="846" x="2182813" y="941388"/>
          <p14:tracePt t="853" x="2135188" y="973138"/>
          <p14:tracePt t="860" x="2093913" y="990600"/>
          <p14:tracePt t="867" x="2070100" y="1006475"/>
          <p14:tracePt t="874" x="2036763" y="1022350"/>
          <p14:tracePt t="881" x="2012950" y="1030288"/>
          <p14:tracePt t="888" x="1997075" y="1055688"/>
          <p14:tracePt t="895" x="1981200" y="1063625"/>
          <p14:tracePt t="904" x="1955800" y="1079500"/>
          <p14:tracePt t="910" x="1947863" y="1087438"/>
          <p14:tracePt t="918" x="1939925" y="1087438"/>
          <p14:tracePt t="925" x="1931988" y="1095375"/>
          <p14:tracePt t="933" x="1931988" y="1103313"/>
          <p14:tracePt t="938" x="1924050" y="1103313"/>
          <p14:tracePt t="945" x="1916113" y="1120775"/>
          <p14:tracePt t="953" x="1908175" y="1120775"/>
          <p14:tracePt t="960" x="1908175" y="1128713"/>
          <p14:tracePt t="967" x="1898650" y="1128713"/>
          <p14:tracePt t="973" x="1890713" y="1136650"/>
          <p14:tracePt t="981" x="1890713" y="1144588"/>
          <p14:tracePt t="988" x="1874838" y="1144588"/>
          <p14:tracePt t="995" x="1858963" y="1160463"/>
          <p14:tracePt t="1003" x="1843088" y="1184275"/>
          <p14:tracePt t="1010" x="1825625" y="1201738"/>
          <p14:tracePt t="1017" x="1801813" y="1209675"/>
          <p14:tracePt t="1024" x="1778000" y="1233488"/>
          <p14:tracePt t="1031" x="1744663" y="1266825"/>
          <p14:tracePt t="1039" x="1712913" y="1298575"/>
          <p14:tracePt t="1046" x="1663700" y="1322388"/>
          <p14:tracePt t="1052" x="1631950" y="1355725"/>
          <p14:tracePt t="1060" x="1606550" y="1379538"/>
          <p14:tracePt t="1067" x="1574800" y="1403350"/>
          <p14:tracePt t="1073" x="1543050" y="1420813"/>
          <p14:tracePt t="1081" x="1509713" y="1444625"/>
          <p14:tracePt t="1088" x="1485900" y="1460500"/>
          <p14:tracePt t="1095" x="1468438" y="1476375"/>
          <p14:tracePt t="1102" x="1452563" y="1493838"/>
          <p14:tracePt t="1110" x="1428750" y="1509713"/>
          <p14:tracePt t="1117" x="1412875" y="1525588"/>
          <p14:tracePt t="1123" x="1404938" y="1541463"/>
          <p14:tracePt t="1131" x="1387475" y="1558925"/>
          <p14:tracePt t="1138" x="1379538" y="1582738"/>
          <p14:tracePt t="1145" x="1363663" y="1606550"/>
          <p14:tracePt t="1152" x="1355725" y="1614488"/>
          <p14:tracePt t="1162" x="1355725" y="1631950"/>
          <p14:tracePt t="1166" x="1347788" y="1663700"/>
          <p14:tracePt t="1174" x="1347788" y="1671638"/>
          <p14:tracePt t="1181" x="1347788" y="1687513"/>
          <p14:tracePt t="1187" x="1347788" y="1695450"/>
          <p14:tracePt t="1195" x="1347788" y="1720850"/>
          <p14:tracePt t="1213" x="1355725" y="1744663"/>
          <p14:tracePt t="1216" x="1371600" y="1760538"/>
          <p14:tracePt t="1224" x="1379538" y="1778000"/>
          <p14:tracePt t="1230" x="1387475" y="1793875"/>
          <p14:tracePt t="1238" x="1387475" y="1809750"/>
          <p14:tracePt t="1249" x="1395413" y="1825625"/>
          <p14:tracePt t="1253" x="1404938" y="1833563"/>
          <p14:tracePt t="1260" x="1420813" y="1858963"/>
          <p14:tracePt t="1267" x="1444625" y="1874838"/>
          <p14:tracePt t="1274" x="1452563" y="1882775"/>
          <p14:tracePt t="1282" x="1485900" y="1906588"/>
          <p14:tracePt t="1288" x="1543050" y="1947863"/>
          <p14:tracePt t="1298" x="1598613" y="1963738"/>
          <p14:tracePt t="1302" x="1679575" y="1997075"/>
          <p14:tracePt t="1310" x="1778000" y="2020888"/>
          <p14:tracePt t="1317" x="1866900" y="2036763"/>
          <p14:tracePt t="1323" x="1963738" y="2052638"/>
          <p14:tracePt t="1331" x="2054225" y="2070100"/>
          <p14:tracePt t="1340" x="2151063" y="2078038"/>
          <p14:tracePt t="1344" x="2216150" y="2093913"/>
          <p14:tracePt t="1352" x="2320925" y="2101850"/>
          <p14:tracePt t="1360" x="2411413" y="2109788"/>
          <p14:tracePt t="1368" x="2500313" y="2109788"/>
          <p14:tracePt t="1374" x="2597150" y="2117725"/>
          <p14:tracePt t="1381" x="2662238" y="2117725"/>
          <p14:tracePt t="1389" x="2711450" y="2117725"/>
          <p14:tracePt t="1396" x="2768600" y="2117725"/>
          <p14:tracePt t="1402" x="2824163" y="2143125"/>
          <p14:tracePt t="1408" x="2841625" y="2143125"/>
          <p14:tracePt t="1417" x="2873375" y="2151063"/>
          <p14:tracePt t="1423" x="2914650" y="2151063"/>
          <p14:tracePt t="1431" x="2930525" y="2151063"/>
          <p14:tracePt t="1437" x="2970213" y="2151063"/>
          <p14:tracePt t="1443" x="3011488" y="2151063"/>
          <p14:tracePt t="1452" x="3052763" y="2151063"/>
          <p14:tracePt t="1458" x="3076575" y="2151063"/>
          <p14:tracePt t="1465" x="3084513" y="2151063"/>
          <p14:tracePt t="1798" x="3206750" y="2151063"/>
          <p14:tracePt t="1809" x="3425825" y="2143125"/>
          <p14:tracePt t="1812" x="3546475" y="2143125"/>
          <p14:tracePt t="1816" x="3644900" y="2143125"/>
          <p14:tracePt t="1822" x="3749675" y="2151063"/>
          <p14:tracePt t="1829" x="3848100" y="2151063"/>
          <p14:tracePt t="1840" x="3921125" y="2159000"/>
          <p14:tracePt t="1843" x="4017963" y="2166938"/>
          <p14:tracePt t="1856" x="4083050" y="2174875"/>
          <p14:tracePt t="1859" x="4171950" y="2190750"/>
          <p14:tracePt t="1866" x="4270375" y="2198688"/>
          <p14:tracePt t="1873" x="4367213" y="2208213"/>
          <p14:tracePt t="1881" x="4464050" y="2216150"/>
          <p14:tracePt t="1886" x="4552950" y="2232025"/>
          <p14:tracePt t="1893" x="4651375" y="2247900"/>
          <p14:tracePt t="1901" x="4716463" y="2255838"/>
          <p14:tracePt t="1907" x="4821238" y="2281238"/>
          <p14:tracePt t="1916" x="4910138" y="2281238"/>
          <p14:tracePt t="1921" x="5000625" y="2289175"/>
          <p14:tracePt t="1929" x="5081588" y="2289175"/>
          <p14:tracePt t="1937" x="5162550" y="2289175"/>
          <p14:tracePt t="1944" x="5235575" y="2289175"/>
          <p14:tracePt t="1951" x="5308600" y="2289175"/>
          <p14:tracePt t="1959" x="5381625" y="2281238"/>
          <p14:tracePt t="1966" x="5438775" y="2281238"/>
          <p14:tracePt t="1972" x="5478463" y="2281238"/>
          <p14:tracePt t="1979" x="5519738" y="2281238"/>
          <p14:tracePt t="1986" x="5527675" y="2281238"/>
          <p14:tracePt t="1993" x="5543550" y="2281238"/>
          <p14:tracePt t="2001" x="5551488" y="2281238"/>
          <p14:tracePt t="2007" x="5576888" y="2281238"/>
          <p14:tracePt t="2015" x="5584825" y="2281238"/>
          <p14:tracePt t="2036" x="5592763" y="2281238"/>
          <p14:tracePt t="2071" x="5600700" y="2281238"/>
          <p14:tracePt t="2148" x="5608638" y="2281238"/>
          <p14:tracePt t="2155" x="5608638" y="2271713"/>
          <p14:tracePt t="2199" x="5608638" y="2263775"/>
          <p14:tracePt t="2208" x="5616575" y="2263775"/>
          <p14:tracePt t="2216" x="5616575" y="2255838"/>
          <p14:tracePt t="2223" x="5641975" y="2247900"/>
          <p14:tracePt t="2228" x="5673725" y="2232025"/>
          <p14:tracePt t="2236" x="5754688" y="2198688"/>
          <p14:tracePt t="2243" x="5835650" y="2174875"/>
          <p14:tracePt t="2251" x="5892800" y="2143125"/>
          <p14:tracePt t="2258" x="5926138" y="2135188"/>
          <p14:tracePt t="2265" x="5942013" y="2125663"/>
          <p14:tracePt t="2273" x="5949950" y="2125663"/>
          <p14:tracePt t="2278" x="5957888" y="2125663"/>
          <p14:tracePt t="2322" x="5965825" y="2125663"/>
          <p14:tracePt t="2327" x="5981700" y="2117725"/>
          <p14:tracePt t="2336" x="6015038" y="2117725"/>
          <p14:tracePt t="2343" x="6064250" y="2093913"/>
          <p14:tracePt t="2351" x="6088063" y="2085975"/>
          <p14:tracePt t="2358" x="6111875" y="2085975"/>
          <p14:tracePt t="2366" x="6127750" y="2085975"/>
          <p14:tracePt t="2372" x="6137275" y="2085975"/>
          <p14:tracePt t="2386" x="6145213" y="2085975"/>
          <p14:tracePt t="2408" x="6153150" y="2085975"/>
          <p14:tracePt t="2472" x="6161088" y="2085975"/>
          <p14:tracePt t="2536" x="6161088" y="2078038"/>
          <p14:tracePt t="4353" x="6103938" y="2062163"/>
          <p14:tracePt t="4360" x="5999163" y="2036763"/>
          <p14:tracePt t="4367" x="5868988" y="2005013"/>
          <p14:tracePt t="4375" x="5762625" y="1997075"/>
          <p14:tracePt t="4383" x="5681663" y="1979613"/>
          <p14:tracePt t="4390" x="5576888" y="1955800"/>
          <p14:tracePt t="4396" x="5470525" y="1947863"/>
          <p14:tracePt t="4404" x="5381625" y="1931988"/>
          <p14:tracePt t="4410" x="5276850" y="1924050"/>
          <p14:tracePt t="4418" x="5186363" y="1916113"/>
          <p14:tracePt t="4425" x="5097463" y="1916113"/>
          <p14:tracePt t="4433" x="5000625" y="1916113"/>
          <p14:tracePt t="4439" x="4902200" y="1916113"/>
          <p14:tracePt t="4446" x="4797425" y="1916113"/>
          <p14:tracePt t="4455" x="4691063" y="1916113"/>
          <p14:tracePt t="4460" x="4578350" y="1924050"/>
          <p14:tracePt t="4468" x="4479925" y="1939925"/>
          <p14:tracePt t="4475" x="4375150" y="1939925"/>
          <p14:tracePt t="4483" x="4278313" y="1947863"/>
          <p14:tracePt t="4488" x="4179888" y="1947863"/>
          <p14:tracePt t="4496" x="4090988" y="1955800"/>
          <p14:tracePt t="4503" x="4010025" y="1955800"/>
          <p14:tracePt t="4510" x="3944938" y="1955800"/>
          <p14:tracePt t="4518" x="3879850" y="1963738"/>
          <p14:tracePt t="4524" x="3830638" y="1963738"/>
          <p14:tracePt t="4532" x="3757613" y="1989138"/>
          <p14:tracePt t="4539" x="3692525" y="1989138"/>
          <p14:tracePt t="4546" x="3636963" y="1997075"/>
          <p14:tracePt t="4554" x="3571875" y="2005013"/>
          <p14:tracePt t="4560" x="3506788" y="2012950"/>
          <p14:tracePt t="4568" x="3465513" y="2020888"/>
          <p14:tracePt t="4575" x="3417888" y="2028825"/>
          <p14:tracePt t="4582" x="3400425" y="2036763"/>
          <p14:tracePt t="4589" x="3376613" y="2044700"/>
          <p14:tracePt t="4596" x="3352800" y="2044700"/>
          <p14:tracePt t="4604" x="3336925" y="2052638"/>
          <p14:tracePt t="4609" x="3327400" y="2052638"/>
          <p14:tracePt t="4625" x="3319463" y="2052638"/>
          <p14:tracePt t="4631" x="3311525" y="2052638"/>
          <p14:tracePt t="4639" x="3303588" y="2052638"/>
          <p14:tracePt t="4645" x="3295650" y="2052638"/>
          <p14:tracePt t="4660" x="3295650" y="2062163"/>
          <p14:tracePt t="4718" x="3295650" y="2070100"/>
          <p14:tracePt t="4724" x="3295650" y="2078038"/>
          <p14:tracePt t="4731" x="3303588" y="2085975"/>
          <p14:tracePt t="4738" x="3319463" y="2093913"/>
          <p14:tracePt t="4745" x="3360738" y="2101850"/>
          <p14:tracePt t="4752" x="3417888" y="2125663"/>
          <p14:tracePt t="4760" x="3457575" y="2135188"/>
          <p14:tracePt t="4767" x="3522663" y="2135188"/>
          <p14:tracePt t="4774" x="3587750" y="2135188"/>
          <p14:tracePt t="4782" x="3644900" y="2135188"/>
          <p14:tracePt t="4789" x="3709988" y="2135188"/>
          <p14:tracePt t="4796" x="3757613" y="2135188"/>
          <p14:tracePt t="4803" x="3798888" y="2135188"/>
          <p14:tracePt t="4810" x="3856038" y="2143125"/>
          <p14:tracePt t="4817" x="3879850" y="2143125"/>
          <p14:tracePt t="4823" x="3895725" y="2143125"/>
          <p14:tracePt t="4831" x="3921125" y="2143125"/>
          <p14:tracePt t="4838" x="3929063" y="2143125"/>
          <p14:tracePt t="4845" x="3937000" y="2143125"/>
          <p14:tracePt t="4852" x="3944938" y="2143125"/>
          <p14:tracePt t="4888" x="3952875" y="2143125"/>
          <p14:tracePt t="11279" x="3879850" y="2125663"/>
          <p14:tracePt t="11291" x="3629025" y="2070100"/>
          <p14:tracePt t="11297" x="3465513" y="2036763"/>
          <p14:tracePt t="11304" x="3311525" y="2012950"/>
          <p14:tracePt t="11311" x="3141663" y="1989138"/>
          <p14:tracePt t="11319" x="3011488" y="1971675"/>
          <p14:tracePt t="11326" x="2833688" y="1971675"/>
          <p14:tracePt t="11333" x="2727325" y="1971675"/>
          <p14:tracePt t="11341" x="2622550" y="1971675"/>
          <p14:tracePt t="11347" x="2524125" y="1971675"/>
          <p14:tracePt t="11356" x="2419350" y="1971675"/>
          <p14:tracePt t="11361" x="2320925" y="1989138"/>
          <p14:tracePt t="11370" x="2239963" y="2005013"/>
          <p14:tracePt t="11376" x="2135188" y="2028825"/>
          <p14:tracePt t="11384" x="2046288" y="2062163"/>
          <p14:tracePt t="11390" x="1939925" y="2078038"/>
          <p14:tracePt t="11398" x="1843088" y="2101850"/>
          <p14:tracePt t="11404" x="1752600" y="2135188"/>
          <p14:tracePt t="11411" x="1679575" y="2151063"/>
          <p14:tracePt t="11419" x="1624013" y="2174875"/>
          <p14:tracePt t="11427" x="1574800" y="2182813"/>
          <p14:tracePt t="11434" x="1550988" y="2190750"/>
          <p14:tracePt t="11439" x="1533525" y="2190750"/>
          <p14:tracePt t="11448" x="1525588" y="2198688"/>
          <p14:tracePt t="11454" x="1517650" y="2198688"/>
          <p14:tracePt t="11461" x="1509713" y="2198688"/>
          <p14:tracePt t="11468" x="1509713" y="2216150"/>
          <p14:tracePt t="11476" x="1501775" y="2216150"/>
          <p14:tracePt t="11483" x="1493838" y="2224088"/>
          <p14:tracePt t="11490" x="1493838" y="2232025"/>
          <p14:tracePt t="11497" x="1485900" y="2232025"/>
          <p14:tracePt t="11503" x="1477963" y="2239963"/>
          <p14:tracePt t="11512" x="1468438" y="2247900"/>
          <p14:tracePt t="11520" x="1468438" y="2255838"/>
          <p14:tracePt t="11532" x="1468438" y="2263775"/>
          <p14:tracePt t="11540" x="1468438" y="2271713"/>
          <p14:tracePt t="11548" x="1468438" y="2289175"/>
          <p14:tracePt t="11555" x="1468438" y="2297113"/>
          <p14:tracePt t="11560" x="1468438" y="2305050"/>
          <p14:tracePt t="11570" x="1468438" y="2320925"/>
          <p14:tracePt t="11583" x="1468438" y="2344738"/>
          <p14:tracePt t="11597" x="1477963" y="2354263"/>
          <p14:tracePt t="11605" x="1485900" y="2362200"/>
          <p14:tracePt t="11620" x="1493838" y="2370138"/>
          <p14:tracePt t="11626" x="1509713" y="2386013"/>
          <p14:tracePt t="11633" x="1517650" y="2401888"/>
          <p14:tracePt t="11640" x="1550988" y="2419350"/>
          <p14:tracePt t="11646" x="1582738" y="2443163"/>
          <p14:tracePt t="11655" x="1639888" y="2466975"/>
          <p14:tracePt t="11661" x="1679575" y="2492375"/>
          <p14:tracePt t="11668" x="1728788" y="2508250"/>
          <p14:tracePt t="11676" x="1762125" y="2516188"/>
          <p14:tracePt t="11684" x="1801813" y="2524125"/>
          <p14:tracePt t="11689" x="1851025" y="2532063"/>
          <p14:tracePt t="11697" x="1890713" y="2547938"/>
          <p14:tracePt t="11703" x="1924050" y="2555875"/>
          <p14:tracePt t="11710" x="1955800" y="2573338"/>
          <p14:tracePt t="11719" x="1997075" y="2581275"/>
          <p14:tracePt t="11726" x="2028825" y="2589213"/>
          <p14:tracePt t="11732" x="2070100" y="2597150"/>
          <p14:tracePt t="11740" x="2093913" y="2605088"/>
          <p14:tracePt t="11746" x="2127250" y="2613025"/>
          <p14:tracePt t="11753" x="2159000" y="2620963"/>
          <p14:tracePt t="11759" x="2182813" y="2620963"/>
          <p14:tracePt t="11768" x="2224088" y="2628900"/>
          <p14:tracePt t="11776" x="2247900" y="2628900"/>
          <p14:tracePt t="11782" x="2289175" y="2638425"/>
          <p14:tracePt t="11789" x="2305050" y="2638425"/>
          <p14:tracePt t="11797" x="2328863" y="2654300"/>
          <p14:tracePt t="11804" x="2362200" y="2654300"/>
          <p14:tracePt t="11810" x="2370138" y="2654300"/>
          <p14:tracePt t="11818" x="2386013" y="2654300"/>
          <p14:tracePt t="11825" x="2393950" y="2654300"/>
          <p14:tracePt t="11832" x="2419350" y="2654300"/>
          <p14:tracePt t="11840" x="2427288" y="2654300"/>
          <p14:tracePt t="11860" x="2435225" y="2654300"/>
          <p14:tracePt t="11868" x="2443163" y="2654300"/>
          <p14:tracePt t="11875" x="2451100" y="2654300"/>
          <p14:tracePt t="11883" x="2484438" y="2654300"/>
          <p14:tracePt t="11890" x="2508250" y="2654300"/>
          <p14:tracePt t="11904" x="2557463" y="2654300"/>
          <p14:tracePt t="11910" x="2581275" y="2654300"/>
          <p14:tracePt t="11918" x="2597150" y="2654300"/>
          <p14:tracePt t="11926" x="2605088" y="2654300"/>
          <p14:tracePt t="11932" x="2630488" y="2654300"/>
          <p14:tracePt t="11946" x="2638425" y="2654300"/>
          <p14:tracePt t="11954" x="2646363" y="2654300"/>
          <p14:tracePt t="11975" x="2654300" y="2654300"/>
          <p14:tracePt t="11982" x="2670175" y="2654300"/>
          <p14:tracePt t="11988" x="2686050" y="2654300"/>
          <p14:tracePt t="11996" x="2711450" y="2654300"/>
          <p14:tracePt t="12004" x="2735263" y="2654300"/>
          <p14:tracePt t="12010" x="2768600" y="2654300"/>
          <p14:tracePt t="12018" x="2784475" y="2654300"/>
          <p14:tracePt t="12024" x="2808288" y="2654300"/>
          <p14:tracePt t="12033" x="2833688" y="2662238"/>
          <p14:tracePt t="12040" x="2841625" y="2662238"/>
          <p14:tracePt t="12046" x="2857500" y="2662238"/>
          <p14:tracePt t="12055" x="2865438" y="2662238"/>
          <p14:tracePt t="12059" x="2889250" y="2662238"/>
          <p14:tracePt t="12068" x="2897188" y="2662238"/>
          <p14:tracePt t="12074" x="2914650" y="2662238"/>
          <p14:tracePt t="12081" x="2930525" y="2662238"/>
          <p14:tracePt t="12090" x="2954338" y="2662238"/>
          <p14:tracePt t="12096" x="2962275" y="2662238"/>
          <p14:tracePt t="12104" x="2987675" y="2662238"/>
          <p14:tracePt t="12110" x="3003550" y="2662238"/>
          <p14:tracePt t="12118" x="3027363" y="2662238"/>
          <p14:tracePt t="12123" x="3043238" y="2662238"/>
          <p14:tracePt t="12133" x="3060700" y="2662238"/>
          <p14:tracePt t="12139" x="3076575" y="2662238"/>
          <p14:tracePt t="12146" x="3100388" y="2662238"/>
          <p14:tracePt t="12154" x="3133725" y="2662238"/>
          <p14:tracePt t="12160" x="3165475" y="2662238"/>
          <p14:tracePt t="12168" x="3181350" y="2662238"/>
          <p14:tracePt t="12175" x="3206750" y="2662238"/>
          <p14:tracePt t="12182" x="3222625" y="2662238"/>
          <p14:tracePt t="12189" x="3254375" y="2662238"/>
          <p14:tracePt t="12196" x="3271838" y="2662238"/>
          <p14:tracePt t="12211" x="3327400" y="2662238"/>
          <p14:tracePt t="12218" x="3344863" y="2662238"/>
          <p14:tracePt t="12224" x="3376613" y="2662238"/>
          <p14:tracePt t="12232" x="3400425" y="2662238"/>
          <p14:tracePt t="12239" x="3425825" y="2662238"/>
          <p14:tracePt t="12246" x="3449638" y="2662238"/>
          <p14:tracePt t="12253" x="3482975" y="2662238"/>
          <p14:tracePt t="12260" x="3514725" y="2662238"/>
          <p14:tracePt t="12267" x="3538538" y="2662238"/>
          <p14:tracePt t="12273" x="3563938" y="2662238"/>
          <p14:tracePt t="12281" x="3603625" y="2662238"/>
          <p14:tracePt t="12287" x="3619500" y="2662238"/>
          <p14:tracePt t="12295" x="3636963" y="2662238"/>
          <p14:tracePt t="12302" x="3660775" y="2662238"/>
          <p14:tracePt t="12310" x="3676650" y="2646363"/>
          <p14:tracePt t="12316" x="3692525" y="2646363"/>
          <p14:tracePt t="12331" x="3702050" y="2646363"/>
          <p14:tracePt t="12337" x="3709988" y="2646363"/>
          <p14:tracePt t="12346" x="3717925" y="2646363"/>
          <p14:tracePt t="12353" x="3725863" y="2646363"/>
          <p14:tracePt t="12360" x="3733800" y="2638425"/>
          <p14:tracePt t="12369" x="3757613" y="2628900"/>
          <p14:tracePt t="12376" x="3783013" y="2628900"/>
          <p14:tracePt t="12382" x="3814763" y="2628900"/>
          <p14:tracePt t="12389" x="3840163" y="2628900"/>
          <p14:tracePt t="12396" x="3848100" y="2628900"/>
          <p14:tracePt t="12403" x="3879850" y="2628900"/>
          <p14:tracePt t="12411" x="3903663" y="2628900"/>
          <p14:tracePt t="12417" x="3921125" y="2628900"/>
          <p14:tracePt t="12424" x="3952875" y="2628900"/>
          <p14:tracePt t="12431" x="3968750" y="2620963"/>
          <p14:tracePt t="12438" x="3986213" y="2620963"/>
          <p14:tracePt t="12447" x="4017963" y="2620963"/>
          <p14:tracePt t="12452" x="4025900" y="2620963"/>
          <p14:tracePt t="12463" x="4041775" y="2620963"/>
          <p14:tracePt t="12468" x="4049713" y="2620963"/>
          <p14:tracePt t="12473" x="4059238" y="2620963"/>
          <p14:tracePt t="12481" x="4067175" y="2620963"/>
          <p14:tracePt t="12487" x="4075113" y="2620963"/>
          <p14:tracePt t="12496" x="4083050" y="2620963"/>
          <p14:tracePt t="12517" x="4090988" y="2620963"/>
          <p14:tracePt t="20545" x="4049713" y="2597150"/>
          <p14:tracePt t="20551" x="3960813" y="2573338"/>
          <p14:tracePt t="20558" x="3887788" y="2555875"/>
          <p14:tracePt t="20566" x="3798888" y="2547938"/>
          <p14:tracePt t="20573" x="3741738" y="2524125"/>
          <p14:tracePt t="20580" x="3676650" y="2516188"/>
          <p14:tracePt t="20587" x="3611563" y="2508250"/>
          <p14:tracePt t="20595" x="3556000" y="2508250"/>
          <p14:tracePt t="20601" x="3490913" y="2508250"/>
          <p14:tracePt t="20609" x="3465513" y="2508250"/>
          <p14:tracePt t="20619" x="3425825" y="2508250"/>
          <p14:tracePt t="20623" x="3392488" y="2508250"/>
          <p14:tracePt t="20630" x="3352800" y="2516188"/>
          <p14:tracePt t="20637" x="3319463" y="2532063"/>
          <p14:tracePt t="20645" x="3295650" y="2540000"/>
          <p14:tracePt t="20651" x="3279775" y="2540000"/>
          <p14:tracePt t="20657" x="3262313" y="2547938"/>
          <p14:tracePt t="20673" x="3254375" y="2547938"/>
          <p14:tracePt t="20679" x="3246438" y="2547938"/>
          <p14:tracePt t="20693" x="3238500" y="2547938"/>
          <p14:tracePt t="20700" x="3230563" y="2547938"/>
          <p14:tracePt t="20736" x="3222625" y="2547938"/>
          <p14:tracePt t="20765" x="3214688" y="2547938"/>
          <p14:tracePt t="20828" x="3206750" y="2547938"/>
          <p14:tracePt t="20886" x="3206750" y="2555875"/>
          <p14:tracePt t="20907" x="3206750" y="2565400"/>
          <p14:tracePt t="20937" x="3198813" y="2573338"/>
          <p14:tracePt t="20942" x="3198813" y="2581275"/>
          <p14:tracePt t="20958" x="3198813" y="2589213"/>
          <p14:tracePt t="20965" x="3198813" y="2597150"/>
          <p14:tracePt t="20972" x="3198813" y="2605088"/>
          <p14:tracePt t="20986" x="3198813" y="2613025"/>
          <p14:tracePt t="20992" x="3206750" y="2620963"/>
          <p14:tracePt t="21001" x="3230563" y="2646363"/>
          <p14:tracePt t="21007" x="3246438" y="2662238"/>
          <p14:tracePt t="21014" x="3262313" y="2678113"/>
          <p14:tracePt t="21021" x="3287713" y="2686050"/>
          <p14:tracePt t="21028" x="3319463" y="2693988"/>
          <p14:tracePt t="21036" x="3336925" y="2711450"/>
          <p14:tracePt t="21042" x="3360738" y="2711450"/>
          <p14:tracePt t="21051" x="3400425" y="2711450"/>
          <p14:tracePt t="21057" x="3417888" y="2711450"/>
          <p14:tracePt t="21065" x="3441700" y="2711450"/>
          <p14:tracePt t="21072" x="3465513" y="2711450"/>
          <p14:tracePt t="21079" x="3490913" y="2711450"/>
          <p14:tracePt t="21086" x="3506788" y="2711450"/>
          <p14:tracePt t="21093" x="3530600" y="2711450"/>
          <p14:tracePt t="21101" x="3546475" y="2719388"/>
          <p14:tracePt t="21107" x="3556000" y="2719388"/>
          <p14:tracePt t="21115" x="3571875" y="2719388"/>
          <p14:tracePt t="21122" x="3587750" y="2719388"/>
          <p14:tracePt t="21128" x="3603625" y="2719388"/>
          <p14:tracePt t="21136" x="3619500" y="2727325"/>
          <p14:tracePt t="21142" x="3629025" y="2727325"/>
          <p14:tracePt t="21151" x="3644900" y="2727325"/>
          <p14:tracePt t="21157" x="3660775" y="2727325"/>
          <p14:tracePt t="21165" x="3676650" y="2727325"/>
          <p14:tracePt t="21171" x="3692525" y="2727325"/>
          <p14:tracePt t="21180" x="3725863" y="2727325"/>
          <p14:tracePt t="21186" x="3741738" y="2727325"/>
          <p14:tracePt t="21193" x="3757613" y="2727325"/>
          <p14:tracePt t="21201" x="3783013" y="2735263"/>
          <p14:tracePt t="21207" x="3798888" y="2735263"/>
          <p14:tracePt t="21226" x="3822700" y="2735263"/>
          <p14:tracePt t="21228" x="3830638" y="2735263"/>
          <p14:tracePt t="21236" x="3840163" y="2735263"/>
          <p14:tracePt t="21265" x="3848100" y="2735263"/>
          <p14:tracePt t="21271" x="3863975" y="2735263"/>
          <p14:tracePt t="21277" x="3879850" y="2735263"/>
          <p14:tracePt t="21286" x="3887788" y="2735263"/>
          <p14:tracePt t="21292" x="3903663" y="2735263"/>
          <p14:tracePt t="21300" x="3921125" y="2735263"/>
          <p14:tracePt t="21307" x="3937000" y="2743200"/>
          <p14:tracePt t="21315" x="3952875" y="2743200"/>
          <p14:tracePt t="21322" x="3960813" y="2743200"/>
          <p14:tracePt t="21327" x="3986213" y="2743200"/>
          <p14:tracePt t="21336" x="3994150" y="2743200"/>
          <p14:tracePt t="21342" x="4010025" y="2743200"/>
          <p14:tracePt t="21350" x="4017963" y="2743200"/>
          <p14:tracePt t="21386" x="4025900" y="2743200"/>
          <p14:tracePt t="21392" x="4033838" y="2743200"/>
          <p14:tracePt t="21400" x="4041775" y="2743200"/>
          <p14:tracePt t="21406" x="4049713" y="2751138"/>
          <p14:tracePt t="21421" x="4067175" y="2759075"/>
          <p14:tracePt t="21427" x="4075113" y="2759075"/>
          <p14:tracePt t="21435" x="4098925" y="2767013"/>
          <p14:tracePt t="21443" x="4114800" y="2767013"/>
          <p14:tracePt t="21451" x="4114800" y="2774950"/>
          <p14:tracePt t="21456" x="4132263" y="2774950"/>
          <p14:tracePt t="21465" x="4140200" y="2774950"/>
          <p14:tracePt t="21476" x="4148138" y="2784475"/>
          <p14:tracePt t="21486" x="4164013" y="2784475"/>
          <p14:tracePt t="21500" x="4171950" y="2784475"/>
          <p14:tracePt t="21506" x="4179888" y="2792413"/>
          <p14:tracePt t="21520" x="4197350" y="2792413"/>
          <p14:tracePt t="21527" x="4205288" y="2800350"/>
          <p14:tracePt t="21535" x="4229100" y="2800350"/>
          <p14:tracePt t="21542" x="4244975" y="2808288"/>
          <p14:tracePt t="21550" x="4252913" y="2816225"/>
          <p14:tracePt t="21556" x="4270375" y="2824163"/>
          <p14:tracePt t="21564" x="4286250" y="2824163"/>
          <p14:tracePt t="21570" x="4302125" y="2832100"/>
          <p14:tracePt t="21577" x="4318000" y="2832100"/>
          <p14:tracePt t="21585" x="4325938" y="2832100"/>
          <p14:tracePt t="21592" x="4343400" y="2840038"/>
          <p14:tracePt t="21600" x="4359275" y="2840038"/>
          <p14:tracePt t="21606" x="4375150" y="2840038"/>
          <p14:tracePt t="21614" x="4383088" y="2840038"/>
          <p14:tracePt t="21628" x="4391025" y="2840038"/>
          <p14:tracePt t="21635" x="4398963" y="2840038"/>
          <p14:tracePt t="21650" x="4416425" y="2840038"/>
          <p14:tracePt t="21656" x="4424363" y="2840038"/>
          <p14:tracePt t="21677" x="4432300" y="2840038"/>
          <p14:tracePt t="21698" x="4440238" y="2840038"/>
          <p14:tracePt t="29014" x="4398963" y="2832100"/>
          <p14:tracePt t="29020" x="4310063" y="2824163"/>
          <p14:tracePt t="29026" x="4213225" y="2816225"/>
          <p14:tracePt t="29035" x="4122738" y="2816225"/>
          <p14:tracePt t="29042" x="4059238" y="2816225"/>
          <p14:tracePt t="29050" x="3952875" y="2816225"/>
          <p14:tracePt t="29055" x="3871913" y="2840038"/>
          <p14:tracePt t="29064" x="3806825" y="2847975"/>
          <p14:tracePt t="29070" x="3717925" y="2857500"/>
          <p14:tracePt t="29076" x="3644900" y="2865438"/>
          <p14:tracePt t="29086" x="3595688" y="2873375"/>
          <p14:tracePt t="29092" x="3522663" y="2889250"/>
          <p14:tracePt t="29100" x="3457575" y="2905125"/>
          <p14:tracePt t="29106" x="3400425" y="2921000"/>
          <p14:tracePt t="29113" x="3336925" y="2954338"/>
          <p14:tracePt t="29120" x="3262313" y="2970213"/>
          <p14:tracePt t="29128" x="3206750" y="2994025"/>
          <p14:tracePt t="29134" x="3141663" y="3019425"/>
          <p14:tracePt t="29142" x="3068638" y="3051175"/>
          <p14:tracePt t="29149" x="3035300" y="3067050"/>
          <p14:tracePt t="29156" x="3011488" y="3084513"/>
          <p14:tracePt t="29163" x="2987675" y="3100388"/>
          <p14:tracePt t="29170" x="2970213" y="3108325"/>
          <p14:tracePt t="29177" x="2954338" y="3124200"/>
          <p14:tracePt t="29185" x="2938463" y="3132138"/>
          <p14:tracePt t="29191" x="2922588" y="3149600"/>
          <p14:tracePt t="29210" x="2906713" y="3165475"/>
          <p14:tracePt t="29213" x="2906713" y="3173413"/>
          <p14:tracePt t="29220" x="2897188" y="3181350"/>
          <p14:tracePt t="29226" x="2889250" y="3189288"/>
          <p14:tracePt t="29235" x="2881313" y="3197225"/>
          <p14:tracePt t="29249" x="2881313" y="3205163"/>
          <p14:tracePt t="29263" x="2881313" y="3214688"/>
          <p14:tracePt t="29271" x="2873375" y="3222625"/>
          <p14:tracePt t="29285" x="2865438" y="3230563"/>
          <p14:tracePt t="29292" x="2865438" y="3238500"/>
          <p14:tracePt t="29299" x="2857500" y="3246438"/>
          <p14:tracePt t="29306" x="2857500" y="3262313"/>
          <p14:tracePt t="29314" x="2857500" y="3270250"/>
          <p14:tracePt t="29319" x="2857500" y="3287713"/>
          <p14:tracePt t="29334" x="2857500" y="3303588"/>
          <p14:tracePt t="29341" x="2857500" y="3311525"/>
          <p14:tracePt t="29349" x="2857500" y="3319463"/>
          <p14:tracePt t="29356" x="2857500" y="3327400"/>
          <p14:tracePt t="29363" x="2857500" y="3335338"/>
          <p14:tracePt t="29371" x="2857500" y="3343275"/>
          <p14:tracePt t="29376" x="2857500" y="3351213"/>
          <p14:tracePt t="29385" x="2857500" y="3360738"/>
          <p14:tracePt t="29392" x="2857500" y="3368675"/>
          <p14:tracePt t="29406" x="2857500" y="3376613"/>
          <p14:tracePt t="29413" x="2857500" y="3384550"/>
          <p14:tracePt t="29426" x="2857500" y="3392488"/>
          <p14:tracePt t="29435" x="2857500" y="3400425"/>
          <p14:tracePt t="29449" x="2865438" y="3416300"/>
          <p14:tracePt t="29456" x="2873375" y="3424238"/>
          <p14:tracePt t="29463" x="2881313" y="3424238"/>
          <p14:tracePt t="29470" x="2881313" y="3433763"/>
          <p14:tracePt t="29476" x="2881313" y="3449638"/>
          <p14:tracePt t="29485" x="2889250" y="3449638"/>
          <p14:tracePt t="29490" x="2897188" y="3457575"/>
          <p14:tracePt t="29499" x="2897188" y="3465513"/>
          <p14:tracePt t="29504" x="2906713" y="3473450"/>
          <p14:tracePt t="29512" x="2914650" y="3481388"/>
          <p14:tracePt t="29519" x="2922588" y="3489325"/>
          <p14:tracePt t="29526" x="2930525" y="3489325"/>
          <p14:tracePt t="29534" x="2938463" y="3497263"/>
          <p14:tracePt t="29540" x="2946400" y="3506788"/>
          <p14:tracePt t="29548" x="2962275" y="3522663"/>
          <p14:tracePt t="29555" x="2995613" y="3538538"/>
          <p14:tracePt t="29562" x="3011488" y="3546475"/>
          <p14:tracePt t="29569" x="3043238" y="3554413"/>
          <p14:tracePt t="29575" x="3076575" y="3554413"/>
          <p14:tracePt t="29585" x="3100388" y="3562350"/>
          <p14:tracePt t="29590" x="3125788" y="3570288"/>
          <p14:tracePt t="29599" x="3157538" y="3579813"/>
          <p14:tracePt t="29606" x="3173413" y="3579813"/>
          <p14:tracePt t="29612" x="3189288" y="3579813"/>
          <p14:tracePt t="29620" x="3206750" y="3579813"/>
          <p14:tracePt t="29626" x="3222625" y="3579813"/>
          <p14:tracePt t="29634" x="3230563" y="3579813"/>
          <p14:tracePt t="29640" x="3238500" y="3579813"/>
          <p14:tracePt t="29648" x="3246438" y="3579813"/>
          <p14:tracePt t="29663" x="3254375" y="3579813"/>
          <p14:tracePt t="29684" x="3262313" y="3579813"/>
          <p14:tracePt t="29713" x="3271838" y="3579813"/>
          <p14:tracePt t="29755" x="3279775" y="3579813"/>
          <p14:tracePt t="31153" x="3303588" y="3579813"/>
          <p14:tracePt t="31158" x="3319463" y="3579813"/>
          <p14:tracePt t="31166" x="3327400" y="3579813"/>
          <p14:tracePt t="31173" x="3352800" y="3579813"/>
          <p14:tracePt t="31184" x="3360738" y="3579813"/>
          <p14:tracePt t="31187" x="3376613" y="3579813"/>
          <p14:tracePt t="31195" x="3384550" y="3579813"/>
          <p14:tracePt t="31210" x="3417888" y="3579813"/>
          <p14:tracePt t="31216" x="3425825" y="3579813"/>
          <p14:tracePt t="31223" x="3433763" y="3579813"/>
          <p14:tracePt t="31231" x="3441700" y="3579813"/>
          <p14:tracePt t="31238" x="3457575" y="3587750"/>
          <p14:tracePt t="31244" x="3473450" y="3587750"/>
          <p14:tracePt t="31252" x="3490913" y="3595688"/>
          <p14:tracePt t="31259" x="3498850" y="3595688"/>
          <p14:tracePt t="31273" x="3514725" y="3603625"/>
          <p14:tracePt t="31281" x="3522663" y="3603625"/>
          <p14:tracePt t="31288" x="3538538" y="3603625"/>
          <p14:tracePt t="31295" x="3546475" y="3603625"/>
          <p14:tracePt t="31301" x="3556000" y="3603625"/>
          <p14:tracePt t="31309" x="3571875" y="3603625"/>
          <p14:tracePt t="31316" x="3579813" y="3603625"/>
          <p14:tracePt t="31323" x="3603625" y="3603625"/>
          <p14:tracePt t="31331" x="3611563" y="3603625"/>
          <p14:tracePt t="31337" x="3629025" y="3603625"/>
          <p14:tracePt t="31353" x="3636963" y="3611563"/>
          <p14:tracePt t="31359" x="3644900" y="3611563"/>
          <p14:tracePt t="31374" x="3660775" y="3611563"/>
          <p14:tracePt t="31380" x="3668713" y="3611563"/>
          <p14:tracePt t="31408" x="3676650" y="3611563"/>
          <p14:tracePt t="31417" x="3684588" y="3611563"/>
          <p14:tracePt t="31423" x="3702050" y="3611563"/>
          <p14:tracePt t="31430" x="3725863" y="3611563"/>
          <p14:tracePt t="31438" x="3733800" y="3619500"/>
          <p14:tracePt t="31443" x="3749675" y="3619500"/>
          <p14:tracePt t="31452" x="3749675" y="3627438"/>
          <p14:tracePt t="31458" x="3757613" y="3627438"/>
          <p14:tracePt t="31466" x="3767138" y="3627438"/>
          <p14:tracePt t="31480" x="3783013" y="3627438"/>
          <p14:tracePt t="31493" x="3790950" y="3627438"/>
          <p14:tracePt t="44201" x="3741738" y="3627438"/>
          <p14:tracePt t="44206" x="3636963" y="3652838"/>
          <p14:tracePt t="44213" x="3530600" y="3660775"/>
          <p14:tracePt t="44219" x="3425825" y="3668713"/>
          <p14:tracePt t="44226" x="3319463" y="3684588"/>
          <p14:tracePt t="44235" x="3214688" y="3684588"/>
          <p14:tracePt t="44240" x="3149600" y="3684588"/>
          <p14:tracePt t="44248" x="3060700" y="3684588"/>
          <p14:tracePt t="44256" x="2995613" y="3684588"/>
          <p14:tracePt t="44262" x="2938463" y="3692525"/>
          <p14:tracePt t="44270" x="2889250" y="3692525"/>
          <p14:tracePt t="44275" x="2841625" y="3700463"/>
          <p14:tracePt t="44283" x="2800350" y="3708400"/>
          <p14:tracePt t="44291" x="2759075" y="3716338"/>
          <p14:tracePt t="44298" x="2719388" y="3733800"/>
          <p14:tracePt t="44305" x="2670175" y="3749675"/>
          <p14:tracePt t="44312" x="2630488" y="3773488"/>
          <p14:tracePt t="44320" x="2597150" y="3790950"/>
          <p14:tracePt t="44326" x="2549525" y="3822700"/>
          <p14:tracePt t="44334" x="2524125" y="3838575"/>
          <p14:tracePt t="44342" x="2492375" y="3863975"/>
          <p14:tracePt t="44349" x="2451100" y="3887788"/>
          <p14:tracePt t="44355" x="2427288" y="3919538"/>
          <p14:tracePt t="44363" x="2403475" y="3944938"/>
          <p14:tracePt t="44369" x="2362200" y="3992563"/>
          <p14:tracePt t="44376" x="2346325" y="4017963"/>
          <p14:tracePt t="44385" x="2320925" y="4041775"/>
          <p14:tracePt t="44391" x="2281238" y="4083050"/>
          <p14:tracePt t="44399" x="2265363" y="4106863"/>
          <p14:tracePt t="44405" x="2247900" y="4130675"/>
          <p14:tracePt t="44412" x="2216150" y="4164013"/>
          <p14:tracePt t="44420" x="2216150" y="4179888"/>
          <p14:tracePt t="44426" x="2208213" y="4187825"/>
          <p14:tracePt t="44434" x="2200275" y="4203700"/>
          <p14:tracePt t="44441" x="2192338" y="4211638"/>
          <p14:tracePt t="44448" x="2182813" y="4237038"/>
          <p14:tracePt t="44455" x="2182813" y="4244975"/>
          <p14:tracePt t="44463" x="2174875" y="4244975"/>
          <p14:tracePt t="44468" x="2166938" y="4252913"/>
          <p14:tracePt t="44476" x="2166938" y="4260850"/>
          <p14:tracePt t="44483" x="2166938" y="4268788"/>
          <p14:tracePt t="44498" x="2166938" y="4276725"/>
          <p14:tracePt t="44505" x="2166938" y="4284663"/>
          <p14:tracePt t="44520" x="2166938" y="4292600"/>
          <p14:tracePt t="44525" x="2166938" y="4302125"/>
          <p14:tracePt t="44541" x="2182813" y="4310063"/>
          <p14:tracePt t="44547" x="2232025" y="4318000"/>
          <p14:tracePt t="44555" x="2265363" y="4325938"/>
          <p14:tracePt t="44563" x="2297113" y="4333875"/>
          <p14:tracePt t="44570" x="2346325" y="4333875"/>
          <p14:tracePt t="44575" x="2378075" y="4341813"/>
          <p14:tracePt t="44584" x="2419350" y="4341813"/>
          <p14:tracePt t="44591" x="2451100" y="4341813"/>
          <p14:tracePt t="44599" x="2492375" y="4357688"/>
          <p14:tracePt t="44605" x="2516188" y="4357688"/>
          <p14:tracePt t="44611" x="2557463" y="4357688"/>
          <p14:tracePt t="44620" x="2589213" y="4365625"/>
          <p14:tracePt t="44626" x="2613025" y="4365625"/>
          <p14:tracePt t="44636" x="2654300" y="4375150"/>
          <p14:tracePt t="44639" x="2695575" y="4375150"/>
          <p14:tracePt t="44649" x="2735263" y="4383088"/>
          <p14:tracePt t="44655" x="2784475" y="4391025"/>
          <p14:tracePt t="44663" x="2833688" y="4391025"/>
          <p14:tracePt t="44668" x="2865438" y="4398963"/>
          <p14:tracePt t="44675" x="2922588" y="4406900"/>
          <p14:tracePt t="44685" x="2946400" y="4406900"/>
          <p14:tracePt t="44689" x="2995613" y="4414838"/>
          <p14:tracePt t="44701" x="3027363" y="4414838"/>
          <p14:tracePt t="44705" x="3068638" y="4422775"/>
          <p14:tracePt t="44712" x="3100388" y="4422775"/>
          <p14:tracePt t="44719" x="3125788" y="4422775"/>
          <p14:tracePt t="44724" x="3149600" y="4438650"/>
          <p14:tracePt t="44733" x="3157538" y="4438650"/>
          <p14:tracePt t="44739" x="3173413" y="4438650"/>
          <p14:tracePt t="44748" x="3198813" y="4448175"/>
          <p14:tracePt t="44755" x="3206750" y="4448175"/>
          <p14:tracePt t="44762" x="3214688" y="4448175"/>
          <p14:tracePt t="44791" x="3222625" y="4448175"/>
          <p14:tracePt t="44826" x="3230563" y="4448175"/>
          <p14:tracePt t="44863" x="3238500" y="4448175"/>
          <p14:tracePt t="44874" x="3254375" y="4448175"/>
          <p14:tracePt t="44905" x="3262313" y="4448175"/>
          <p14:tracePt t="44922" x="3262313" y="4456113"/>
          <p14:tracePt t="44933" x="3271838" y="4456113"/>
          <p14:tracePt t="65581" x="3206750" y="4464050"/>
          <p14:tracePt t="65592" x="3149600" y="4471988"/>
          <p14:tracePt t="65595" x="3084513" y="4479925"/>
          <p14:tracePt t="65601" x="2987675" y="4479925"/>
          <p14:tracePt t="65608" x="2938463" y="4495800"/>
          <p14:tracePt t="65616" x="2881313" y="4503738"/>
          <p14:tracePt t="65623" x="2849563" y="4513263"/>
          <p14:tracePt t="65632" x="2808288" y="4521200"/>
          <p14:tracePt t="65638" x="2776538" y="4545013"/>
          <p14:tracePt t="65645" x="2719388" y="4560888"/>
          <p14:tracePt t="65652" x="2686050" y="4586288"/>
          <p14:tracePt t="65659" x="2622550" y="4633913"/>
          <p14:tracePt t="65666" x="2589213" y="4659313"/>
          <p14:tracePt t="65673" x="2540000" y="4706938"/>
          <p14:tracePt t="65681" x="2516188" y="4756150"/>
          <p14:tracePt t="65687" x="2492375" y="4787900"/>
          <p14:tracePt t="65695" x="2451100" y="4837113"/>
          <p14:tracePt t="65702" x="2435225" y="4860925"/>
          <p14:tracePt t="65708" x="2427288" y="4878388"/>
          <p14:tracePt t="65716" x="2411413" y="4910138"/>
          <p14:tracePt t="65723" x="2393950" y="4933950"/>
          <p14:tracePt t="65730" x="2386013" y="4941888"/>
          <p14:tracePt t="65737" x="2378075" y="4959350"/>
          <p14:tracePt t="65745" x="2370138" y="4983163"/>
          <p14:tracePt t="65752" x="2370138" y="4991100"/>
          <p14:tracePt t="65758" x="2370138" y="5006975"/>
          <p14:tracePt t="65767" x="2362200" y="5014913"/>
          <p14:tracePt t="65773" x="2362200" y="5032375"/>
          <p14:tracePt t="65781" x="2362200" y="5056188"/>
          <p14:tracePt t="65788" x="2362200" y="5064125"/>
          <p14:tracePt t="65795" x="2362200" y="5087938"/>
          <p14:tracePt t="65802" x="2362200" y="5113338"/>
          <p14:tracePt t="65808" x="2362200" y="5137150"/>
          <p14:tracePt t="65816" x="2362200" y="5153025"/>
          <p14:tracePt t="65824" x="2362200" y="5186363"/>
          <p14:tracePt t="65830" x="2370138" y="5218113"/>
          <p14:tracePt t="65837" x="2378075" y="5243513"/>
          <p14:tracePt t="65846" x="2386013" y="5291138"/>
          <p14:tracePt t="65853" x="2386013" y="5308600"/>
          <p14:tracePt t="65860" x="2403475" y="5348288"/>
          <p14:tracePt t="65866" x="2411413" y="5372100"/>
          <p14:tracePt t="65873" x="2419350" y="5397500"/>
          <p14:tracePt t="65881" x="2427288" y="5421313"/>
          <p14:tracePt t="65887" x="2435225" y="5445125"/>
          <p14:tracePt t="65896" x="2435225" y="5462588"/>
          <p14:tracePt t="65902" x="2435225" y="5470525"/>
          <p14:tracePt t="65908" x="2435225" y="5486400"/>
          <p14:tracePt t="65923" x="2435225" y="5494338"/>
          <p14:tracePt t="65931" x="2435225" y="5502275"/>
          <p14:tracePt t="65946" x="2435225" y="5510213"/>
          <p14:tracePt t="65952" x="2435225" y="5518150"/>
          <p14:tracePt t="65958" x="2443163" y="5518150"/>
          <p14:tracePt t="65966" x="2443163" y="5527675"/>
          <p14:tracePt t="65973" x="2459038" y="5543550"/>
          <p14:tracePt t="65980" x="2492375" y="5543550"/>
          <p14:tracePt t="65987" x="2516188" y="5551488"/>
          <p14:tracePt t="65995" x="2549525" y="5559425"/>
          <p14:tracePt t="66001" x="2581275" y="5567363"/>
          <p14:tracePt t="66009" x="2597150" y="5575300"/>
          <p14:tracePt t="66016" x="2630488" y="5583238"/>
          <p14:tracePt t="66023" x="2646363" y="5591175"/>
          <p14:tracePt t="66031" x="2654300" y="5591175"/>
          <p14:tracePt t="66037" x="2678113" y="5600700"/>
          <p14:tracePt t="66045" x="2703513" y="5616575"/>
          <p14:tracePt t="66052" x="2719388" y="5616575"/>
          <p14:tracePt t="66058" x="2735263" y="5616575"/>
          <p14:tracePt t="66066" x="2759075" y="5624513"/>
          <p14:tracePt t="66073" x="2784475" y="5624513"/>
          <p14:tracePt t="66080" x="2800350" y="5632450"/>
          <p14:tracePt t="66087" x="2816225" y="5640388"/>
          <p14:tracePt t="66095" x="2849563" y="5648325"/>
          <p14:tracePt t="66101" x="2881313" y="5656263"/>
          <p14:tracePt t="66108" x="2914650" y="5673725"/>
          <p14:tracePt t="66115" x="2930525" y="5689600"/>
          <p14:tracePt t="66123" x="2962275" y="5697538"/>
          <p14:tracePt t="66131" x="2995613" y="5697538"/>
          <p14:tracePt t="66136" x="3019425" y="5705475"/>
          <p14:tracePt t="66145" x="3043238" y="5713413"/>
          <p14:tracePt t="66151" x="3084513" y="5721350"/>
          <p14:tracePt t="66158" x="3116263" y="5729288"/>
          <p14:tracePt t="66166" x="3133725" y="5729288"/>
          <p14:tracePt t="66173" x="3165475" y="5729288"/>
          <p14:tracePt t="66181" x="3173413" y="5729288"/>
          <p14:tracePt t="66191" x="3214688" y="5729288"/>
          <p14:tracePt t="66194" x="3230563" y="5729288"/>
          <p14:tracePt t="66201" x="3246438" y="5729288"/>
          <p14:tracePt t="66207" x="3279775" y="5729288"/>
          <p14:tracePt t="66216" x="3287713" y="5729288"/>
          <p14:tracePt t="66223" x="3303588" y="5729288"/>
          <p14:tracePt t="66231" x="3311525" y="5729288"/>
          <p14:tracePt t="66237" x="3336925" y="5729288"/>
          <p14:tracePt t="66245" x="3352800" y="5729288"/>
          <p14:tracePt t="66258" x="3360738" y="5729288"/>
          <p14:tracePt t="66266" x="3368675" y="5729288"/>
          <p14:tracePt t="66280" x="3376613" y="5729288"/>
          <p14:tracePt t="66294" x="3384550" y="5729288"/>
          <p14:tracePt t="66330" x="3392488" y="5729288"/>
          <p14:tracePt t="76944" x="3571875" y="5705475"/>
          <p14:tracePt t="76953" x="3822700" y="5673725"/>
          <p14:tracePt t="76959" x="4067175" y="5664200"/>
          <p14:tracePt t="76967" x="4286250" y="5648325"/>
          <p14:tracePt t="76973" x="4545013" y="5600700"/>
          <p14:tracePt t="76980" x="4797425" y="5575300"/>
          <p14:tracePt t="76987" x="5024438" y="5543550"/>
          <p14:tracePt t="76996" x="5227638" y="5502275"/>
          <p14:tracePt t="77002" x="5478463" y="5397500"/>
          <p14:tracePt t="77009" x="5707063" y="5275263"/>
          <p14:tracePt t="77016" x="5973763" y="5087938"/>
          <p14:tracePt t="77023" x="6192838" y="4918075"/>
          <p14:tracePt t="77030" x="6484938" y="4586288"/>
          <p14:tracePt t="77037" x="6745288" y="4310063"/>
          <p14:tracePt t="77045" x="7005638" y="3937000"/>
          <p14:tracePt t="77053" x="7191375" y="3627438"/>
          <p14:tracePt t="77059" x="7354888" y="3270250"/>
          <p14:tracePt t="77067" x="7483475" y="2994025"/>
          <p14:tracePt t="77072" x="7564438" y="2751138"/>
          <p14:tracePt t="77081" x="7654925" y="2482850"/>
          <p14:tracePt t="77087" x="7694613" y="2297113"/>
          <p14:tracePt t="77094" x="7751763" y="2085975"/>
          <p14:tracePt t="77102" x="7785100" y="1843088"/>
          <p14:tracePt t="77108" x="7785100" y="1679575"/>
          <p14:tracePt t="77116" x="7785100" y="1517650"/>
          <p14:tracePt t="77122" x="7785100" y="1330325"/>
          <p14:tracePt t="77131" x="7775575" y="1184275"/>
          <p14:tracePt t="77137" x="7759700" y="1071563"/>
          <p14:tracePt t="77145" x="7702550" y="876300"/>
          <p14:tracePt t="77151" x="7662863" y="771525"/>
          <p14:tracePt t="77159" x="7581900" y="649288"/>
          <p14:tracePt t="77166" x="7532688" y="534988"/>
          <p14:tracePt t="77172" x="7435850" y="422275"/>
          <p14:tracePt t="77180" x="7345363" y="307975"/>
          <p14:tracePt t="77187" x="7272338" y="203200"/>
          <p14:tracePt t="77194" x="7208838" y="104775"/>
          <p14:tracePt t="77206" x="7143750" y="1587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C2A54171-9DF8-45D3-8F4C-00088F2554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701" y="381000"/>
            <a:ext cx="10248900" cy="1195388"/>
          </a:xfrm>
        </p:spPr>
        <p:txBody>
          <a:bodyPr wrap="square" anchor="ctr">
            <a:normAutofit/>
          </a:bodyPr>
          <a:lstStyle/>
          <a:p>
            <a:r>
              <a:rPr lang="en-US" b="1" spc="15">
                <a:effectLst/>
              </a:rPr>
              <a:t>Reflection on process &amp; results</a:t>
            </a:r>
            <a:endParaRPr lang="en-US" b="1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B2B15BE4-4629-43CD-9754-007E308A784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BD2738B9-4197-4724-8C3A-7A08FA53C142}" type="slidenum">
              <a:rPr lang="en-US" altLang="x-none" smtClean="0"/>
              <a:pPr>
                <a:spcAft>
                  <a:spcPts val="600"/>
                </a:spcAft>
                <a:defRPr/>
              </a:pPr>
              <a:t>11</a:t>
            </a:fld>
            <a:endParaRPr lang="en-US" altLang="x-none"/>
          </a:p>
        </p:txBody>
      </p:sp>
      <p:graphicFrame>
        <p:nvGraphicFramePr>
          <p:cNvPr id="10249" name="Rectangle 3">
            <a:extLst>
              <a:ext uri="{FF2B5EF4-FFF2-40B4-BE49-F238E27FC236}">
                <a16:creationId xmlns:a16="http://schemas.microsoft.com/office/drawing/2014/main" id="{0BBE15AE-31D6-5957-D66E-A2ED7137AF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2911676"/>
              </p:ext>
            </p:extLst>
          </p:nvPr>
        </p:nvGraphicFramePr>
        <p:xfrm>
          <a:off x="1028701" y="2011680"/>
          <a:ext cx="10248900" cy="3627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115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499"/>
    </mc:Choice>
    <mc:Fallback xmlns="">
      <p:transition spd="slow" advTm="79499"/>
    </mc:Fallback>
  </mc:AlternateContent>
  <p:extLst>
    <p:ext uri="{3A86A75C-4F4B-4683-9AE1-C65F6400EC91}">
      <p14:laserTraceLst xmlns:p14="http://schemas.microsoft.com/office/powerpoint/2010/main">
        <p14:tracePtLst>
          <p14:tracePt t="567" x="4479925" y="2516188"/>
          <p14:tracePt t="574" x="4343400" y="2466975"/>
          <p14:tracePt t="581" x="4237038" y="2435225"/>
          <p14:tracePt t="587" x="4132263" y="2409825"/>
          <p14:tracePt t="595" x="4033838" y="2386013"/>
          <p14:tracePt t="601" x="3944938" y="2362200"/>
          <p14:tracePt t="609" x="3863975" y="2336800"/>
          <p14:tracePt t="616" x="3790950" y="2312988"/>
          <p14:tracePt t="623" x="3725863" y="2297113"/>
          <p14:tracePt t="630" x="3684588" y="2289175"/>
          <p14:tracePt t="638" x="3629025" y="2271713"/>
          <p14:tracePt t="644" x="3595688" y="2263775"/>
          <p14:tracePt t="651" x="3556000" y="2239963"/>
          <p14:tracePt t="658" x="3522663" y="2232025"/>
          <p14:tracePt t="666" x="3498850" y="2232025"/>
          <p14:tracePt t="672" x="3473450" y="2224088"/>
          <p14:tracePt t="683" x="3449638" y="2216150"/>
          <p14:tracePt t="687" x="3425825" y="2208213"/>
          <p14:tracePt t="693" x="3409950" y="2198688"/>
          <p14:tracePt t="701" x="3392488" y="2190750"/>
          <p14:tracePt t="708" x="3376613" y="2182813"/>
          <p14:tracePt t="716" x="3368675" y="2166938"/>
          <p14:tracePt t="724" x="3336925" y="2151063"/>
          <p14:tracePt t="729" x="3319463" y="2135188"/>
          <p14:tracePt t="737" x="3295650" y="2117725"/>
          <p14:tracePt t="744" x="3262313" y="2093913"/>
          <p14:tracePt t="750" x="3246438" y="2078038"/>
          <p14:tracePt t="758" x="3222625" y="2062163"/>
          <p14:tracePt t="767" x="3189288" y="2044700"/>
          <p14:tracePt t="772" x="3173413" y="2020888"/>
          <p14:tracePt t="780" x="3165475" y="2005013"/>
          <p14:tracePt t="786" x="3149600" y="1997075"/>
          <p14:tracePt t="794" x="3133725" y="1979613"/>
          <p14:tracePt t="800" x="3125788" y="1963738"/>
          <p14:tracePt t="808" x="3116263" y="1963738"/>
          <p14:tracePt t="816" x="3108325" y="1939925"/>
          <p14:tracePt t="822" x="3100388" y="1931988"/>
          <p14:tracePt t="829" x="3092450" y="1916113"/>
          <p14:tracePt t="836" x="3092450" y="1898650"/>
          <p14:tracePt t="844" x="3084513" y="1882775"/>
          <p14:tracePt t="850" x="3076575" y="1866900"/>
          <p14:tracePt t="858" x="3068638" y="1851025"/>
          <p14:tracePt t="866" x="3052763" y="1843088"/>
          <p14:tracePt t="872" x="3043238" y="1809750"/>
          <p14:tracePt t="879" x="3043238" y="1785938"/>
          <p14:tracePt t="887" x="3035300" y="1770063"/>
          <p14:tracePt t="893" x="3035300" y="1736725"/>
          <p14:tracePt t="901" x="3027363" y="1720850"/>
          <p14:tracePt t="910" x="3019425" y="1695450"/>
          <p14:tracePt t="916" x="3011488" y="1663700"/>
          <p14:tracePt t="922" x="3011488" y="1647825"/>
          <p14:tracePt t="929" x="3003550" y="1622425"/>
          <p14:tracePt t="937" x="3003550" y="1590675"/>
          <p14:tracePt t="943" x="2995613" y="1582738"/>
          <p14:tracePt t="953" x="2995613" y="1566863"/>
          <p14:tracePt t="958" x="2987675" y="1558925"/>
          <p14:tracePt t="967" x="2987675" y="1541463"/>
          <p14:tracePt t="973" x="2979738" y="1525588"/>
          <p14:tracePt t="988" x="2979738" y="1517650"/>
          <p14:tracePt t="1003" x="2970213" y="1517650"/>
          <p14:tracePt t="1009" x="2970213" y="1509713"/>
          <p14:tracePt t="1037" x="2962275" y="1509713"/>
          <p14:tracePt t="1057" x="2962275" y="1501775"/>
          <p14:tracePt t="1086" x="2962275" y="1493838"/>
          <p14:tracePt t="1142" x="2962275" y="1485900"/>
          <p14:tracePt t="1150" x="2970213" y="1468438"/>
          <p14:tracePt t="1157" x="2987675" y="1468438"/>
          <p14:tracePt t="1165" x="3003550" y="1468438"/>
          <p14:tracePt t="1173" x="3019425" y="1468438"/>
          <p14:tracePt t="1179" x="3027363" y="1468438"/>
          <p14:tracePt t="1186" x="3043238" y="1468438"/>
          <p14:tracePt t="1192" x="3060700" y="1460500"/>
          <p14:tracePt t="1200" x="3076575" y="1460500"/>
          <p14:tracePt t="1207" x="3084513" y="1460500"/>
          <p14:tracePt t="1214" x="3092450" y="1460500"/>
          <p14:tracePt t="1221" x="3100388" y="1460500"/>
          <p14:tracePt t="1236" x="3116263" y="1460500"/>
          <p14:tracePt t="1250" x="3125788" y="1460500"/>
          <p14:tracePt t="1294" x="3133725" y="1460500"/>
          <p14:tracePt t="1300" x="3141663" y="1460500"/>
          <p14:tracePt t="1317" x="3149600" y="1460500"/>
          <p14:tracePt t="1322" x="3157538" y="1460500"/>
          <p14:tracePt t="1330" x="3181350" y="1460500"/>
          <p14:tracePt t="1337" x="3198813" y="1460500"/>
          <p14:tracePt t="1344" x="3206750" y="1460500"/>
          <p14:tracePt t="1349" x="3222625" y="1460500"/>
          <p14:tracePt t="1358" x="3238500" y="1460500"/>
          <p14:tracePt t="1364" x="3254375" y="1460500"/>
          <p14:tracePt t="1372" x="3262313" y="1460500"/>
          <p14:tracePt t="1378" x="3279775" y="1460500"/>
          <p14:tracePt t="1385" x="3287713" y="1460500"/>
          <p14:tracePt t="1392" x="3303588" y="1460500"/>
          <p14:tracePt t="1399" x="3311525" y="1460500"/>
          <p14:tracePt t="1407" x="3327400" y="1460500"/>
          <p14:tracePt t="1413" x="3336925" y="1460500"/>
          <p14:tracePt t="1420" x="3344863" y="1476375"/>
          <p14:tracePt t="2006" x="3384550" y="1476375"/>
          <p14:tracePt t="2012" x="3449638" y="1476375"/>
          <p14:tracePt t="2020" x="3506788" y="1476375"/>
          <p14:tracePt t="2027" x="3571875" y="1476375"/>
          <p14:tracePt t="2034" x="3636963" y="1468438"/>
          <p14:tracePt t="2041" x="3717925" y="1468438"/>
          <p14:tracePt t="2049" x="3783013" y="1452563"/>
          <p14:tracePt t="2057" x="3848100" y="1452563"/>
          <p14:tracePt t="2064" x="3913188" y="1452563"/>
          <p14:tracePt t="2070" x="3968750" y="1452563"/>
          <p14:tracePt t="2077" x="4041775" y="1452563"/>
          <p14:tracePt t="2084" x="4106863" y="1452563"/>
          <p14:tracePt t="2091" x="4164013" y="1452563"/>
          <p14:tracePt t="2100" x="4213225" y="1452563"/>
          <p14:tracePt t="2107" x="4286250" y="1452563"/>
          <p14:tracePt t="2114" x="4310063" y="1452563"/>
          <p14:tracePt t="2121" x="4351338" y="1452563"/>
          <p14:tracePt t="2129" x="4383088" y="1452563"/>
          <p14:tracePt t="2134" x="4398963" y="1460500"/>
          <p14:tracePt t="2143" x="4432300" y="1468438"/>
          <p14:tracePt t="2149" x="4464050" y="1476375"/>
          <p14:tracePt t="2157" x="4505325" y="1493838"/>
          <p14:tracePt t="2165" x="4537075" y="1509713"/>
          <p14:tracePt t="2172" x="4570413" y="1517650"/>
          <p14:tracePt t="2178" x="4610100" y="1525588"/>
          <p14:tracePt t="2186" x="4651375" y="1533525"/>
          <p14:tracePt t="2192" x="4700588" y="1549400"/>
          <p14:tracePt t="2199" x="4724400" y="1558925"/>
          <p14:tracePt t="2206" x="4756150" y="1566863"/>
          <p14:tracePt t="2213" x="4789488" y="1574800"/>
          <p14:tracePt t="2221" x="4797425" y="1574800"/>
          <p14:tracePt t="2227" x="4813300" y="1574800"/>
          <p14:tracePt t="2234" x="4829175" y="1574800"/>
          <p14:tracePt t="2244" x="4846638" y="1582738"/>
          <p14:tracePt t="2250" x="4854575" y="1582738"/>
          <p14:tracePt t="2256" x="4862513" y="1582738"/>
          <p14:tracePt t="2263" x="4870450" y="1582738"/>
          <p14:tracePt t="2271" x="4878388" y="1582738"/>
          <p14:tracePt t="2277" x="4886325" y="1582738"/>
          <p14:tracePt t="2284" x="4894263" y="1582738"/>
          <p14:tracePt t="2313" x="4902200" y="1582738"/>
          <p14:tracePt t="2643" x="4992688" y="1590675"/>
          <p14:tracePt t="2647" x="5130800" y="1590675"/>
          <p14:tracePt t="2655" x="5276850" y="1590675"/>
          <p14:tracePt t="2662" x="5430838" y="1590675"/>
          <p14:tracePt t="2668" x="5600700" y="1590675"/>
          <p14:tracePt t="2678" x="5738813" y="1574800"/>
          <p14:tracePt t="2683" x="5900738" y="1566863"/>
          <p14:tracePt t="2691" x="6054725" y="1541463"/>
          <p14:tracePt t="2698" x="6169025" y="1533525"/>
          <p14:tracePt t="2705" x="6291263" y="1509713"/>
          <p14:tracePt t="2711" x="6396038" y="1501775"/>
          <p14:tracePt t="2720" x="6502400" y="1476375"/>
          <p14:tracePt t="2727" x="6591300" y="1468438"/>
          <p14:tracePt t="2733" x="6672263" y="1460500"/>
          <p14:tracePt t="2741" x="6761163" y="1444625"/>
          <p14:tracePt t="2748" x="6818313" y="1436688"/>
          <p14:tracePt t="2755" x="6883400" y="1428750"/>
          <p14:tracePt t="2761" x="6940550" y="1428750"/>
          <p14:tracePt t="2769" x="6980238" y="1428750"/>
          <p14:tracePt t="2775" x="7029450" y="1428750"/>
          <p14:tracePt t="2783" x="7061200" y="1428750"/>
          <p14:tracePt t="2790" x="7110413" y="1428750"/>
          <p14:tracePt t="2797" x="7151688" y="1428750"/>
          <p14:tracePt t="2804" x="7191375" y="1428750"/>
          <p14:tracePt t="2811" x="7216775" y="1428750"/>
          <p14:tracePt t="2818" x="7240588" y="1428750"/>
          <p14:tracePt t="2825" x="7264400" y="1428750"/>
          <p14:tracePt t="2833" x="7289800" y="1428750"/>
          <p14:tracePt t="2840" x="7313613" y="1428750"/>
          <p14:tracePt t="2847" x="7329488" y="1436688"/>
          <p14:tracePt t="2854" x="7354888" y="1436688"/>
          <p14:tracePt t="2861" x="7370763" y="1436688"/>
          <p14:tracePt t="2868" x="7410450" y="1436688"/>
          <p14:tracePt t="2875" x="7435850" y="1436688"/>
          <p14:tracePt t="2882" x="7483475" y="1436688"/>
          <p14:tracePt t="2890" x="7508875" y="1436688"/>
          <p14:tracePt t="2896" x="7548563" y="1436688"/>
          <p14:tracePt t="2904" x="7581900" y="1436688"/>
          <p14:tracePt t="2911" x="7605713" y="1436688"/>
          <p14:tracePt t="2917" x="7639050" y="1436688"/>
          <p14:tracePt t="2925" x="7646988" y="1436688"/>
          <p14:tracePt t="2933" x="7662863" y="1436688"/>
          <p14:tracePt t="2940" x="7670800" y="1436688"/>
          <p14:tracePt t="2947" x="7694613" y="1444625"/>
          <p14:tracePt t="2955" x="7712075" y="1444625"/>
          <p14:tracePt t="2961" x="7720013" y="1444625"/>
          <p14:tracePt t="2969" x="7735888" y="1444625"/>
          <p14:tracePt t="2975" x="7751763" y="1444625"/>
          <p14:tracePt t="2983" x="7767638" y="1444625"/>
          <p14:tracePt t="2990" x="7775575" y="1444625"/>
          <p14:tracePt t="2998" x="7793038" y="1444625"/>
          <p14:tracePt t="3004" x="7808913" y="1444625"/>
          <p14:tracePt t="3011" x="7824788" y="1444625"/>
          <p14:tracePt t="3018" x="7840663" y="1444625"/>
          <p14:tracePt t="3025" x="7848600" y="1452563"/>
          <p14:tracePt t="3033" x="7866063" y="1452563"/>
          <p14:tracePt t="3040" x="7874000" y="1468438"/>
          <p14:tracePt t="3048" x="7889875" y="1468438"/>
          <p14:tracePt t="3055" x="7897813" y="1468438"/>
          <p14:tracePt t="3061" x="7905750" y="1468438"/>
          <p14:tracePt t="3067" x="7905750" y="1476375"/>
          <p14:tracePt t="3075" x="7913688" y="1476375"/>
          <p14:tracePt t="3090" x="7921625" y="1476375"/>
          <p14:tracePt t="3155" x="7931150" y="1476375"/>
          <p14:tracePt t="3481" x="7994650" y="1485900"/>
          <p14:tracePt t="3488" x="8085138" y="1493838"/>
          <p14:tracePt t="3495" x="8174038" y="1493838"/>
          <p14:tracePt t="3503" x="8262938" y="1493838"/>
          <p14:tracePt t="3512" x="8361363" y="1493838"/>
          <p14:tracePt t="3519" x="8434388" y="1493838"/>
          <p14:tracePt t="3525" x="8489950" y="1493838"/>
          <p14:tracePt t="3536" x="8562975" y="1493838"/>
          <p14:tracePt t="3539" x="8628063" y="1493838"/>
          <p14:tracePt t="3546" x="8693150" y="1493838"/>
          <p14:tracePt t="3553" x="8750300" y="1493838"/>
          <p14:tracePt t="3560" x="8807450" y="1493838"/>
          <p14:tracePt t="3566" x="8831263" y="1493838"/>
          <p14:tracePt t="3576" x="8864600" y="1485900"/>
          <p14:tracePt t="3582" x="8872538" y="1485900"/>
          <p14:tracePt t="3589" x="8888413" y="1485900"/>
          <p14:tracePt t="3597" x="8896350" y="1485900"/>
          <p14:tracePt t="3610" x="8904288" y="1485900"/>
          <p14:tracePt t="3653" x="8912225" y="1485900"/>
          <p14:tracePt t="4196" x="8839200" y="1485900"/>
          <p14:tracePt t="4202" x="8758238" y="1485900"/>
          <p14:tracePt t="4209" x="8669338" y="1493838"/>
          <p14:tracePt t="4216" x="8604250" y="1493838"/>
          <p14:tracePt t="4223" x="8539163" y="1493838"/>
          <p14:tracePt t="4229" x="8450263" y="1493838"/>
          <p14:tracePt t="4237" x="8393113" y="1493838"/>
          <p14:tracePt t="4244" x="8288338" y="1493838"/>
          <p14:tracePt t="4252" x="8197850" y="1493838"/>
          <p14:tracePt t="4259" x="8108950" y="1493838"/>
          <p14:tracePt t="4267" x="8020050" y="1493838"/>
          <p14:tracePt t="4273" x="7931150" y="1493838"/>
          <p14:tracePt t="4283" x="7832725" y="1493838"/>
          <p14:tracePt t="4287" x="7759700" y="1493838"/>
          <p14:tracePt t="4294" x="7654925" y="1493838"/>
          <p14:tracePt t="4301" x="7564438" y="1501775"/>
          <p14:tracePt t="4309" x="7467600" y="1517650"/>
          <p14:tracePt t="4320" x="7402513" y="1525588"/>
          <p14:tracePt t="4325" x="7297738" y="1533525"/>
          <p14:tracePt t="4331" x="7240588" y="1541463"/>
          <p14:tracePt t="4337" x="7134225" y="1574800"/>
          <p14:tracePt t="4345" x="7045325" y="1598613"/>
          <p14:tracePt t="4352" x="6940550" y="1614488"/>
          <p14:tracePt t="4359" x="6818313" y="1647825"/>
          <p14:tracePt t="4365" x="6713538" y="1679575"/>
          <p14:tracePt t="4373" x="6607175" y="1704975"/>
          <p14:tracePt t="4381" x="6510338" y="1736725"/>
          <p14:tracePt t="4389" x="6403975" y="1752600"/>
          <p14:tracePt t="4394" x="6315075" y="1785938"/>
          <p14:tracePt t="4401" x="6218238" y="1809750"/>
          <p14:tracePt t="4409" x="6153150" y="1817688"/>
          <p14:tracePt t="4416" x="6064250" y="1833563"/>
          <p14:tracePt t="4424" x="6007100" y="1858963"/>
          <p14:tracePt t="4429" x="5900738" y="1898650"/>
          <p14:tracePt t="4438" x="5803900" y="1924050"/>
          <p14:tracePt t="4444" x="5707063" y="1947863"/>
          <p14:tracePt t="4451" x="5616575" y="1971675"/>
          <p14:tracePt t="4459" x="5551488" y="1979613"/>
          <p14:tracePt t="4465" x="5454650" y="2012950"/>
          <p14:tracePt t="4473" x="5397500" y="2020888"/>
          <p14:tracePt t="4480" x="5332413" y="2028825"/>
          <p14:tracePt t="4488" x="5267325" y="2036763"/>
          <p14:tracePt t="4495" x="5186363" y="2062163"/>
          <p14:tracePt t="4500" x="5121275" y="2070100"/>
          <p14:tracePt t="4509" x="5065713" y="2078038"/>
          <p14:tracePt t="4516" x="5008563" y="2101850"/>
          <p14:tracePt t="4524" x="4951413" y="2117725"/>
          <p14:tracePt t="4530" x="4910138" y="2135188"/>
          <p14:tracePt t="4538" x="4862513" y="2143125"/>
          <p14:tracePt t="4545" x="4821238" y="2159000"/>
          <p14:tracePt t="4550" x="4764088" y="2190750"/>
          <p14:tracePt t="4559" x="4732338" y="2208213"/>
          <p14:tracePt t="4566" x="4691063" y="2224088"/>
          <p14:tracePt t="4573" x="4659313" y="2232025"/>
          <p14:tracePt t="4579" x="4627563" y="2239963"/>
          <p14:tracePt t="4587" x="4618038" y="2247900"/>
          <p14:tracePt t="4595" x="4602163" y="2247900"/>
          <p14:tracePt t="4601" x="4594225" y="2263775"/>
          <p14:tracePt t="4607" x="4586288" y="2263775"/>
          <p14:tracePt t="4616" x="4586288" y="2271713"/>
          <p14:tracePt t="4624" x="4578350" y="2271713"/>
          <p14:tracePt t="4629" x="4570413" y="2271713"/>
          <p14:tracePt t="4644" x="4562475" y="2271713"/>
          <p14:tracePt t="4680" x="4552950" y="2271713"/>
          <p14:tracePt t="4687" x="4552950" y="2281238"/>
          <p14:tracePt t="4736" x="4552950" y="2289175"/>
          <p14:tracePt t="4764" x="4552950" y="2297113"/>
          <p14:tracePt t="4772" x="4552950" y="2305050"/>
          <p14:tracePt t="4779" x="4552950" y="2312988"/>
          <p14:tracePt t="4793" x="4552950" y="2336800"/>
          <p14:tracePt t="4808" x="4552950" y="2354263"/>
          <p14:tracePt t="4816" x="4552950" y="2362200"/>
          <p14:tracePt t="4822" x="4552950" y="2370138"/>
          <p14:tracePt t="4829" x="4552950" y="2378075"/>
          <p14:tracePt t="4836" x="4552950" y="2393950"/>
          <p14:tracePt t="4844" x="4552950" y="2401888"/>
          <p14:tracePt t="4857" x="4545013" y="2409825"/>
          <p14:tracePt t="4865" x="4545013" y="2419350"/>
          <p14:tracePt t="4879" x="4545013" y="2427288"/>
          <p14:tracePt t="4886" x="4537075" y="2435225"/>
          <p14:tracePt t="4892" x="4537075" y="2443163"/>
          <p14:tracePt t="4899" x="4537075" y="2459038"/>
          <p14:tracePt t="4915" x="4529138" y="2466975"/>
          <p14:tracePt t="4922" x="4529138" y="2474913"/>
          <p14:tracePt t="4936" x="4529138" y="2482850"/>
          <p14:tracePt t="4943" x="4529138" y="2492375"/>
          <p14:tracePt t="4949" x="4529138" y="2500313"/>
          <p14:tracePt t="4957" x="4529138" y="2508250"/>
          <p14:tracePt t="4965" x="4529138" y="2516188"/>
          <p14:tracePt t="4979" x="4529138" y="2524125"/>
          <p14:tracePt t="4987" x="4521200" y="2532063"/>
          <p14:tracePt t="4993" x="4505325" y="2547938"/>
          <p14:tracePt t="5000" x="4497388" y="2581275"/>
          <p14:tracePt t="5009" x="4497388" y="2597150"/>
          <p14:tracePt t="5014" x="4497388" y="2620963"/>
          <p14:tracePt t="5022" x="4489450" y="2654300"/>
          <p14:tracePt t="5029" x="4479925" y="2678113"/>
          <p14:tracePt t="5036" x="4471988" y="2711450"/>
          <p14:tracePt t="5043" x="4464050" y="2735263"/>
          <p14:tracePt t="5050" x="4456113" y="2751138"/>
          <p14:tracePt t="5058" x="4448175" y="2767013"/>
          <p14:tracePt t="5064" x="4432300" y="2792413"/>
          <p14:tracePt t="5072" x="4432300" y="2800350"/>
          <p14:tracePt t="5078" x="4424363" y="2816225"/>
          <p14:tracePt t="5086" x="4424363" y="2824163"/>
          <p14:tracePt t="5093" x="4416425" y="2824163"/>
          <p14:tracePt t="5099" x="4416425" y="2832100"/>
          <p14:tracePt t="5499" x="4351338" y="2865438"/>
          <p14:tracePt t="5507" x="4286250" y="2897188"/>
          <p14:tracePt t="5514" x="4213225" y="2938463"/>
          <p14:tracePt t="5521" x="4164013" y="2962275"/>
          <p14:tracePt t="5529" x="4106863" y="2978150"/>
          <p14:tracePt t="5535" x="4075113" y="2994025"/>
          <p14:tracePt t="5542" x="4033838" y="3027363"/>
          <p14:tracePt t="5550" x="4010025" y="3035300"/>
          <p14:tracePt t="5557" x="3986213" y="3051175"/>
          <p14:tracePt t="5563" x="3960813" y="3059113"/>
          <p14:tracePt t="5570" x="3944938" y="3067050"/>
          <p14:tracePt t="5578" x="3937000" y="3076575"/>
          <p14:tracePt t="5584" x="3921125" y="3084513"/>
          <p14:tracePt t="5592" x="3895725" y="3092450"/>
          <p14:tracePt t="5600" x="3887788" y="3108325"/>
          <p14:tracePt t="5606" x="3887788" y="3116263"/>
          <p14:tracePt t="5614" x="3879850" y="3116263"/>
          <p14:tracePt t="5620" x="3871913" y="3124200"/>
          <p14:tracePt t="5628" x="3871913" y="3132138"/>
          <p14:tracePt t="5634" x="3863975" y="3132138"/>
          <p14:tracePt t="5642" x="3856038" y="3141663"/>
          <p14:tracePt t="5650" x="3848100" y="3157538"/>
          <p14:tracePt t="5704" x="3840163" y="3173413"/>
          <p14:tracePt t="5707" x="3840163" y="3181350"/>
          <p14:tracePt t="5713" x="3848100" y="3197225"/>
          <p14:tracePt t="5720" x="3863975" y="3214688"/>
          <p14:tracePt t="5727" x="3903663" y="3238500"/>
          <p14:tracePt t="5735" x="3952875" y="3270250"/>
          <p14:tracePt t="5742" x="3986213" y="3303588"/>
          <p14:tracePt t="5751" x="4041775" y="3319463"/>
          <p14:tracePt t="5757" x="4090988" y="3343275"/>
          <p14:tracePt t="5763" x="4132263" y="3360738"/>
          <p14:tracePt t="5771" x="4156075" y="3376613"/>
          <p14:tracePt t="5777" x="4171950" y="3376613"/>
          <p14:tracePt t="5787" x="4197350" y="3392488"/>
          <p14:tracePt t="5791" x="4213225" y="3392488"/>
          <p14:tracePt t="5799" x="4213225" y="3400425"/>
          <p14:tracePt t="5806" x="4221163" y="3400425"/>
          <p14:tracePt t="5814" x="4229100" y="3400425"/>
          <p14:tracePt t="5828" x="4237038" y="3400425"/>
          <p14:tracePt t="5834" x="4252913" y="3408363"/>
          <p14:tracePt t="5842" x="4260850" y="3408363"/>
          <p14:tracePt t="5849" x="4286250" y="3416300"/>
          <p14:tracePt t="5857" x="4302125" y="3424238"/>
          <p14:tracePt t="5863" x="4343400" y="3433763"/>
          <p14:tracePt t="5870" x="4367213" y="3441700"/>
          <p14:tracePt t="5877" x="4391025" y="3449638"/>
          <p14:tracePt t="5886" x="4406900" y="3465513"/>
          <p14:tracePt t="5893" x="4424363" y="3465513"/>
          <p14:tracePt t="5899" x="4440238" y="3473450"/>
          <p14:tracePt t="5913" x="4456113" y="3473450"/>
          <p14:tracePt t="5928" x="4464050" y="3473450"/>
          <p14:tracePt t="23691" x="4424363" y="3457575"/>
          <p14:tracePt t="23696" x="4359275" y="3433763"/>
          <p14:tracePt t="23704" x="4294188" y="3424238"/>
          <p14:tracePt t="23710" x="4213225" y="3408363"/>
          <p14:tracePt t="23718" x="4140200" y="3384550"/>
          <p14:tracePt t="23725" x="4025900" y="3376613"/>
          <p14:tracePt t="23731" x="3937000" y="3368675"/>
          <p14:tracePt t="23739" x="3840163" y="3368675"/>
          <p14:tracePt t="23746" x="3749675" y="3360738"/>
          <p14:tracePt t="23753" x="3684588" y="3360738"/>
          <p14:tracePt t="23760" x="3629025" y="3343275"/>
          <p14:tracePt t="23767" x="3538538" y="3343275"/>
          <p14:tracePt t="23774" x="3473450" y="3335338"/>
          <p14:tracePt t="23782" x="3417888" y="3335338"/>
          <p14:tracePt t="23788" x="3327400" y="3335338"/>
          <p14:tracePt t="23795" x="3262313" y="3335338"/>
          <p14:tracePt t="23803" x="3198813" y="3335338"/>
          <p14:tracePt t="23809" x="3149600" y="3335338"/>
          <p14:tracePt t="23816" x="3108325" y="3335338"/>
          <p14:tracePt t="23824" x="3076575" y="3335338"/>
          <p14:tracePt t="23832" x="3052763" y="3335338"/>
          <p14:tracePt t="23838" x="3035300" y="3335338"/>
          <p14:tracePt t="23846" x="3019425" y="3335338"/>
          <p14:tracePt t="23853" x="3011488" y="3327400"/>
          <p14:tracePt t="23860" x="2995613" y="3327400"/>
          <p14:tracePt t="23866" x="2987675" y="3327400"/>
          <p14:tracePt t="23874" x="2979738" y="3327400"/>
          <p14:tracePt t="23882" x="2970213" y="3327400"/>
          <p14:tracePt t="23895" x="2962275" y="3327400"/>
          <p14:tracePt t="23903" x="2954338" y="3327400"/>
          <p14:tracePt t="23940" x="2954338" y="3319463"/>
          <p14:tracePt t="23945" x="2946400" y="3319463"/>
          <p14:tracePt t="23982" x="2946400" y="3311525"/>
          <p14:tracePt t="23989" x="2938463" y="3311525"/>
          <p14:tracePt t="24090" x="2946400" y="3311525"/>
          <p14:tracePt t="24095" x="2954338" y="3311525"/>
          <p14:tracePt t="24103" x="2970213" y="3311525"/>
          <p14:tracePt t="24109" x="2987675" y="3311525"/>
          <p14:tracePt t="24116" x="3003550" y="3311525"/>
          <p14:tracePt t="24124" x="3011488" y="3311525"/>
          <p14:tracePt t="24130" x="3035300" y="3311525"/>
          <p14:tracePt t="24139" x="3060700" y="3319463"/>
          <p14:tracePt t="24146" x="3068638" y="3327400"/>
          <p14:tracePt t="24153" x="3084513" y="3335338"/>
          <p14:tracePt t="24159" x="3084513" y="3343275"/>
          <p14:tracePt t="24166" x="3092450" y="3343275"/>
          <p14:tracePt t="24174" x="3100388" y="3343275"/>
          <p14:tracePt t="24181" x="3108325" y="3351213"/>
          <p14:tracePt t="24189" x="3108325" y="3360738"/>
          <p14:tracePt t="24194" x="3125788" y="3376613"/>
          <p14:tracePt t="24203" x="3133725" y="3400425"/>
          <p14:tracePt t="24209" x="3141663" y="3416300"/>
          <p14:tracePt t="24216" x="3141663" y="3449638"/>
          <p14:tracePt t="24225" x="3157538" y="3489325"/>
          <p14:tracePt t="24231" x="3165475" y="3546475"/>
          <p14:tracePt t="24238" x="3165475" y="3570288"/>
          <p14:tracePt t="24245" x="3165475" y="3627438"/>
          <p14:tracePt t="24252" x="3165475" y="3660775"/>
          <p14:tracePt t="24259" x="3165475" y="3716338"/>
          <p14:tracePt t="24265" x="3165475" y="3749675"/>
          <p14:tracePt t="24274" x="3165475" y="3790950"/>
          <p14:tracePt t="24281" x="3165475" y="3806825"/>
          <p14:tracePt t="24288" x="3157538" y="3838575"/>
          <p14:tracePt t="24294" x="3149600" y="3854450"/>
          <p14:tracePt t="24302" x="3141663" y="3879850"/>
          <p14:tracePt t="24309" x="3133725" y="3895725"/>
          <p14:tracePt t="24315" x="3116263" y="3911600"/>
          <p14:tracePt t="24324" x="3108325" y="3927475"/>
          <p14:tracePt t="24331" x="3092450" y="3944938"/>
          <p14:tracePt t="24338" x="3076575" y="3952875"/>
          <p14:tracePt t="24346" x="3052763" y="3976688"/>
          <p14:tracePt t="24352" x="3035300" y="3992563"/>
          <p14:tracePt t="24359" x="3019425" y="4000500"/>
          <p14:tracePt t="24365" x="3011488" y="4010025"/>
          <p14:tracePt t="24374" x="2995613" y="4017963"/>
          <p14:tracePt t="24380" x="2970213" y="4017963"/>
          <p14:tracePt t="24388" x="2962275" y="4025900"/>
          <p14:tracePt t="24394" x="2946400" y="4033838"/>
          <p14:tracePt t="24402" x="2922588" y="4049713"/>
          <p14:tracePt t="24410" x="2906713" y="4057650"/>
          <p14:tracePt t="24416" x="2889250" y="4065588"/>
          <p14:tracePt t="24424" x="2865438" y="4065588"/>
          <p14:tracePt t="24430" x="2849563" y="4073525"/>
          <p14:tracePt t="24440" x="2816225" y="4083050"/>
          <p14:tracePt t="24444" x="2792413" y="4098925"/>
          <p14:tracePt t="24453" x="2776538" y="4114800"/>
          <p14:tracePt t="24459" x="2743200" y="4130675"/>
          <p14:tracePt t="24465" x="2719388" y="4138613"/>
          <p14:tracePt t="24473" x="2703513" y="4146550"/>
          <p14:tracePt t="24480" x="2670175" y="4156075"/>
          <p14:tracePt t="24489" x="2646363" y="4164013"/>
          <p14:tracePt t="24495" x="2638425" y="4171950"/>
          <p14:tracePt t="24504" x="2605088" y="4179888"/>
          <p14:tracePt t="24508" x="2589213" y="4187825"/>
          <p14:tracePt t="24515" x="2581275" y="4195763"/>
          <p14:tracePt t="24523" x="2565400" y="4203700"/>
          <p14:tracePt t="24531" x="2549525" y="4211638"/>
          <p14:tracePt t="24538" x="2532063" y="4219575"/>
          <p14:tracePt t="24545" x="2524125" y="4229100"/>
          <p14:tracePt t="24551" x="2516188" y="4229100"/>
          <p14:tracePt t="24559" x="2516188" y="4237038"/>
          <p14:tracePt t="24565" x="2508250" y="4244975"/>
          <p14:tracePt t="24573" x="2500313" y="4244975"/>
          <p14:tracePt t="24580" x="2492375" y="4260850"/>
          <p14:tracePt t="24588" x="2492375" y="4268788"/>
          <p14:tracePt t="24595" x="2476500" y="4268788"/>
          <p14:tracePt t="24602" x="2476500" y="4276725"/>
          <p14:tracePt t="24609" x="2476500" y="4284663"/>
          <p14:tracePt t="24638" x="2476500" y="4292600"/>
          <p14:tracePt t="24652" x="2484438" y="4292600"/>
          <p14:tracePt t="24666" x="2573338" y="4292600"/>
          <p14:tracePt t="24673" x="2613025" y="4292600"/>
          <p14:tracePt t="24679" x="2678113" y="4284663"/>
          <p14:tracePt t="24687" x="2727325" y="4276725"/>
          <p14:tracePt t="24693" x="2792413" y="4252913"/>
          <p14:tracePt t="24700" x="2849563" y="4244975"/>
          <p14:tracePt t="24709" x="2881313" y="4229100"/>
          <p14:tracePt t="24715" x="2930525" y="4219575"/>
          <p14:tracePt t="24724" x="2962275" y="4203700"/>
          <p14:tracePt t="24729" x="2995613" y="4187825"/>
          <p14:tracePt t="24738" x="3043238" y="4171950"/>
          <p14:tracePt t="24744" x="3076575" y="4146550"/>
          <p14:tracePt t="24752" x="3116263" y="4130675"/>
          <p14:tracePt t="24758" x="3149600" y="4114800"/>
          <p14:tracePt t="24765" x="3181350" y="4090988"/>
          <p14:tracePt t="24772" x="3222625" y="4057650"/>
          <p14:tracePt t="24778" x="3238500" y="4041775"/>
          <p14:tracePt t="24787" x="3254375" y="4025900"/>
          <p14:tracePt t="24794" x="3287713" y="4010025"/>
          <p14:tracePt t="24801" x="3311525" y="3976688"/>
          <p14:tracePt t="24808" x="3336925" y="3960813"/>
          <p14:tracePt t="24816" x="3368675" y="3937000"/>
          <p14:tracePt t="24823" x="3400425" y="3911600"/>
          <p14:tracePt t="24830" x="3441700" y="3887788"/>
          <p14:tracePt t="24837" x="3482975" y="3863975"/>
          <p14:tracePt t="24844" x="3522663" y="3838575"/>
          <p14:tracePt t="24850" x="3546475" y="3830638"/>
          <p14:tracePt t="24859" x="3579813" y="3806825"/>
          <p14:tracePt t="24865" x="3611563" y="3790950"/>
          <p14:tracePt t="24872" x="3619500" y="3781425"/>
          <p14:tracePt t="24880" x="3636963" y="3773488"/>
          <p14:tracePt t="24886" x="3652838" y="3765550"/>
          <p14:tracePt t="24902" x="3668713" y="3765550"/>
          <p14:tracePt t="24923" x="3676650" y="3765550"/>
          <p14:tracePt t="24929" x="3684588" y="3765550"/>
          <p14:tracePt t="24944" x="3692525" y="3765550"/>
          <p14:tracePt t="24951" x="3702050" y="3765550"/>
          <p14:tracePt t="24965" x="3709988" y="3765550"/>
          <p14:tracePt t="24973" x="3725863" y="3765550"/>
          <p14:tracePt t="24979" x="3733800" y="3765550"/>
          <p14:tracePt t="24987" x="3741738" y="3765550"/>
          <p14:tracePt t="24994" x="3749675" y="3765550"/>
          <p14:tracePt t="25008" x="3757613" y="3765550"/>
          <p14:tracePt t="25015" x="3767138" y="3765550"/>
          <p14:tracePt t="25045" x="3767138" y="3773488"/>
          <p14:tracePt t="25073" x="3783013" y="3773488"/>
          <p14:tracePt t="25122" x="3783013" y="3781425"/>
          <p14:tracePt t="25195" x="3783013" y="3790950"/>
          <p14:tracePt t="25216" x="3790950" y="3806825"/>
          <p14:tracePt t="25223" x="3798888" y="3806825"/>
          <p14:tracePt t="25229" x="3798888" y="3814763"/>
          <p14:tracePt t="25237" x="3798888" y="3822700"/>
          <p14:tracePt t="25243" x="3806825" y="3830638"/>
          <p14:tracePt t="25258" x="3806825" y="3838575"/>
          <p14:tracePt t="25264" x="3814763" y="3846513"/>
          <p14:tracePt t="25278" x="3814763" y="3863975"/>
          <p14:tracePt t="25293" x="3814763" y="3871913"/>
          <p14:tracePt t="25307" x="3814763" y="3879850"/>
          <p14:tracePt t="25373" x="3814763" y="3887788"/>
          <p14:tracePt t="25385" x="3814763" y="3895725"/>
          <p14:tracePt t="25408" x="3822700" y="3895725"/>
          <p14:tracePt t="25421" x="3822700" y="3903663"/>
          <p14:tracePt t="25434" x="3822700" y="3919538"/>
          <p14:tracePt t="40257" x="3783013" y="3895725"/>
          <p14:tracePt t="40264" x="3717925" y="3871913"/>
          <p14:tracePt t="40271" x="3611563" y="3830638"/>
          <p14:tracePt t="40277" x="3514725" y="3814763"/>
          <p14:tracePt t="40285" x="3433763" y="3806825"/>
          <p14:tracePt t="40292" x="3344863" y="3806825"/>
          <p14:tracePt t="40299" x="3238500" y="3806825"/>
          <p14:tracePt t="40307" x="3141663" y="3806825"/>
          <p14:tracePt t="40313" x="3043238" y="3838575"/>
          <p14:tracePt t="40321" x="2979738" y="3846513"/>
          <p14:tracePt t="40328" x="2881313" y="3871913"/>
          <p14:tracePt t="40336" x="2824163" y="3887788"/>
          <p14:tracePt t="40343" x="2759075" y="3919538"/>
          <p14:tracePt t="40349" x="2686050" y="3952875"/>
          <p14:tracePt t="40357" x="2630488" y="3976688"/>
          <p14:tracePt t="40364" x="2557463" y="4017963"/>
          <p14:tracePt t="40371" x="2524125" y="4033838"/>
          <p14:tracePt t="40378" x="2500313" y="4049713"/>
          <p14:tracePt t="40386" x="2484438" y="4065588"/>
          <p14:tracePt t="40392" x="2466975" y="4098925"/>
          <p14:tracePt t="40399" x="2459038" y="4106863"/>
          <p14:tracePt t="40407" x="2451100" y="4122738"/>
          <p14:tracePt t="40413" x="2443163" y="4138613"/>
          <p14:tracePt t="40422" x="2443163" y="4146550"/>
          <p14:tracePt t="40427" x="2443163" y="4171950"/>
          <p14:tracePt t="40435" x="2443163" y="4179888"/>
          <p14:tracePt t="40443" x="2459038" y="4203700"/>
          <p14:tracePt t="40449" x="2484438" y="4219575"/>
          <p14:tracePt t="40458" x="2532063" y="4252913"/>
          <p14:tracePt t="40467" x="2565400" y="4268788"/>
          <p14:tracePt t="40471" x="2622550" y="4276725"/>
          <p14:tracePt t="40478" x="2678113" y="4284663"/>
          <p14:tracePt t="40486" x="2727325" y="4302125"/>
          <p14:tracePt t="40493" x="2768600" y="4302125"/>
          <p14:tracePt t="40498" x="2808288" y="4302125"/>
          <p14:tracePt t="40507" x="2833688" y="4302125"/>
          <p14:tracePt t="40514" x="2873375" y="4302125"/>
          <p14:tracePt t="40521" x="2889250" y="4302125"/>
          <p14:tracePt t="40528" x="2914650" y="4310063"/>
          <p14:tracePt t="40535" x="2938463" y="4310063"/>
          <p14:tracePt t="40543" x="2962275" y="4325938"/>
          <p14:tracePt t="40549" x="2979738" y="4325938"/>
          <p14:tracePt t="40557" x="2987675" y="4333875"/>
          <p14:tracePt t="40564" x="3011488" y="4333875"/>
          <p14:tracePt t="40571" x="3019425" y="4333875"/>
          <p14:tracePt t="40585" x="3019425" y="4341813"/>
          <p14:tracePt t="40598" x="3027363" y="4341813"/>
          <p14:tracePt t="40641" x="3035300" y="4341813"/>
          <p14:tracePt t="78314" x="3222625" y="4244975"/>
          <p14:tracePt t="78318" x="3490913" y="4146550"/>
          <p14:tracePt t="78325" x="3692525" y="4041775"/>
          <p14:tracePt t="78332" x="4002088" y="3887788"/>
          <p14:tracePt t="78338" x="4278313" y="3757613"/>
          <p14:tracePt t="78345" x="4479925" y="3660775"/>
          <p14:tracePt t="78353" x="4724400" y="3497263"/>
          <p14:tracePt t="78360" x="4902200" y="3384550"/>
          <p14:tracePt t="78368" x="5048250" y="3270250"/>
          <p14:tracePt t="78375" x="5235575" y="3141663"/>
          <p14:tracePt t="78382" x="5397500" y="3019425"/>
          <p14:tracePt t="78389" x="5543550" y="2865438"/>
          <p14:tracePt t="78395" x="5746750" y="2701925"/>
          <p14:tracePt t="78403" x="5853113" y="2581275"/>
          <p14:tracePt t="78411" x="5973763" y="2459038"/>
          <p14:tracePt t="78418" x="6127750" y="2305050"/>
          <p14:tracePt t="78424" x="6218238" y="2208213"/>
          <p14:tracePt t="78432" x="6291263" y="2109788"/>
          <p14:tracePt t="78438" x="6364288" y="2012950"/>
          <p14:tracePt t="78445" x="6429375" y="1955800"/>
          <p14:tracePt t="78453" x="6461125" y="1898650"/>
          <p14:tracePt t="78460" x="6510338" y="1851025"/>
          <p14:tracePt t="78468" x="6550025" y="1785938"/>
          <p14:tracePt t="78474" x="6591300" y="1720850"/>
          <p14:tracePt t="78482" x="6630988" y="1671638"/>
          <p14:tracePt t="78489" x="6672263" y="1598613"/>
          <p14:tracePt t="78495" x="6713538" y="1541463"/>
          <p14:tracePt t="78504" x="6729413" y="1476375"/>
          <p14:tracePt t="78510" x="6745288" y="1420813"/>
          <p14:tracePt t="78517" x="6769100" y="1363663"/>
          <p14:tracePt t="78526" x="6778625" y="1306513"/>
          <p14:tracePt t="78533" x="6786563" y="1266825"/>
          <p14:tracePt t="78538" x="6802438" y="1209675"/>
          <p14:tracePt t="78545" x="6810375" y="1144588"/>
          <p14:tracePt t="78553" x="6834188" y="1071563"/>
          <p14:tracePt t="78559" x="6851650" y="1006475"/>
          <p14:tracePt t="78567" x="6875463" y="925513"/>
          <p14:tracePt t="78575" x="6899275" y="852488"/>
          <p14:tracePt t="78581" x="6932613" y="787400"/>
          <p14:tracePt t="78589" x="6948488" y="730250"/>
          <p14:tracePt t="78596" x="6964363" y="681038"/>
          <p14:tracePt t="78603" x="6997700" y="625475"/>
          <p14:tracePt t="78610" x="7005638" y="600075"/>
          <p14:tracePt t="78617" x="7005638" y="568325"/>
          <p14:tracePt t="78625" x="7005638" y="534988"/>
          <p14:tracePt t="78632" x="7005638" y="519113"/>
          <p14:tracePt t="78639" x="6988175" y="487363"/>
          <p14:tracePt t="78645" x="6972300" y="461963"/>
          <p14:tracePt t="78654" x="6956425" y="446088"/>
          <p14:tracePt t="78661" x="6932613" y="398463"/>
          <p14:tracePt t="78668" x="6899275" y="381000"/>
          <p14:tracePt t="78674" x="6883400" y="365125"/>
          <p14:tracePt t="78682" x="6842125" y="323850"/>
          <p14:tracePt t="78688" x="6810375" y="307975"/>
          <p14:tracePt t="78695" x="6794500" y="300038"/>
          <p14:tracePt t="78704" x="6769100" y="276225"/>
          <p14:tracePt t="78709" x="6729413" y="234950"/>
          <p14:tracePt t="78718" x="6713538" y="219075"/>
          <p14:tracePt t="78723" x="6664325" y="169863"/>
          <p14:tracePt t="78730" x="6630988" y="122238"/>
          <p14:tracePt t="78742" x="6607175" y="80963"/>
          <p14:tracePt t="78745" x="6567488" y="3175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C2A54171-9DF8-45D3-8F4C-00088F2554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701" y="381000"/>
            <a:ext cx="10248900" cy="1195388"/>
          </a:xfrm>
        </p:spPr>
        <p:txBody>
          <a:bodyPr wrap="square" anchor="ctr">
            <a:normAutofit/>
          </a:bodyPr>
          <a:lstStyle/>
          <a:p>
            <a:r>
              <a:rPr lang="en-US" b="1" spc="1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Reflection on process &amp; results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47" name="Rectangle 3">
            <a:extLst>
              <a:ext uri="{FF2B5EF4-FFF2-40B4-BE49-F238E27FC236}">
                <a16:creationId xmlns:a16="http://schemas.microsoft.com/office/drawing/2014/main" id="{98346468-3CA0-4796-A679-88DB5682EF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28701" y="1981200"/>
            <a:ext cx="10248900" cy="3657600"/>
          </a:xfrm>
        </p:spPr>
        <p:txBody>
          <a:bodyPr wrap="square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2</a:t>
            </a:r>
            <a:r>
              <a:rPr lang="en-US" sz="2400" dirty="0"/>
              <a:t>) </a:t>
            </a:r>
            <a:r>
              <a:rPr lang="en-US" dirty="0"/>
              <a:t>Solution Options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Tested with different input values and conditions. Issues like covering all corner cases while developing the application.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Handling the user input errors-Displayed an error message.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B2B15BE4-4629-43CD-9754-007E308A784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BD2738B9-4197-4724-8C3A-7A08FA53C142}" type="slidenum">
              <a:rPr lang="en-US" altLang="x-none" smtClean="0"/>
              <a:pPr>
                <a:spcAft>
                  <a:spcPts val="600"/>
                </a:spcAft>
                <a:defRPr/>
              </a:pPr>
              <a:t>12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A316D-B906-7AA9-EE05-A960A11A5E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82018" y="4375052"/>
            <a:ext cx="7047913" cy="109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2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712"/>
    </mc:Choice>
    <mc:Fallback>
      <p:transition spd="slow" advTm="73712"/>
    </mc:Fallback>
  </mc:AlternateContent>
  <p:extLst>
    <p:ext uri="{3A86A75C-4F4B-4683-9AE1-C65F6400EC91}">
      <p14:laserTraceLst xmlns:p14="http://schemas.microsoft.com/office/powerpoint/2010/main">
        <p14:tracePtLst>
          <p14:tracePt t="590" x="2540000" y="2881313"/>
          <p14:tracePt t="596" x="2338388" y="2847975"/>
          <p14:tracePt t="604" x="2151063" y="2840038"/>
          <p14:tracePt t="610" x="1963738" y="2840038"/>
          <p14:tracePt t="618" x="1770063" y="2824163"/>
          <p14:tracePt t="626" x="1550988" y="2824163"/>
          <p14:tracePt t="631" x="1395413" y="2824163"/>
          <p14:tracePt t="638" x="1201738" y="2832100"/>
          <p14:tracePt t="646" x="1071563" y="2840038"/>
          <p14:tracePt t="653" x="941388" y="2865438"/>
          <p14:tracePt t="660" x="819150" y="2889250"/>
          <p14:tracePt t="668" x="714375" y="2905125"/>
          <p14:tracePt t="674" x="625475" y="2938463"/>
          <p14:tracePt t="682" x="527050" y="2970213"/>
          <p14:tracePt t="689" x="471488" y="3011488"/>
          <p14:tracePt t="696" x="373063" y="3051175"/>
          <p14:tracePt t="704" x="315913" y="3076575"/>
          <p14:tracePt t="711" x="268288" y="3116263"/>
          <p14:tracePt t="717" x="211138" y="3149600"/>
          <p14:tracePt t="725" x="177800" y="3173413"/>
          <p14:tracePt t="732" x="130175" y="3205163"/>
          <p14:tracePt t="738" x="96838" y="3230563"/>
          <p14:tracePt t="745" x="65088" y="3262313"/>
          <p14:tracePt t="752" x="31750" y="3295650"/>
          <p14:tracePt t="760" x="7938" y="3319463"/>
          <p14:tracePt t="937" x="104775" y="3441700"/>
          <p14:tracePt t="945" x="177800" y="3408363"/>
          <p14:tracePt t="953" x="260350" y="3360738"/>
          <p14:tracePt t="959" x="333375" y="3319463"/>
          <p14:tracePt t="967" x="422275" y="3262313"/>
          <p14:tracePt t="973" x="534988" y="3205163"/>
          <p14:tracePt t="982" x="633413" y="3141663"/>
          <p14:tracePt t="989" x="738188" y="3076575"/>
          <p14:tracePt t="995" x="844550" y="3003550"/>
          <p14:tracePt t="1003" x="957263" y="2938463"/>
          <p14:tracePt t="1010" x="1063625" y="2881313"/>
          <p14:tracePt t="1017" x="1152525" y="2832100"/>
          <p14:tracePt t="1025" x="1241425" y="2774950"/>
          <p14:tracePt t="1033" x="1298575" y="2751138"/>
          <p14:tracePt t="1039" x="1371600" y="2719388"/>
          <p14:tracePt t="1046" x="1444625" y="2686050"/>
          <p14:tracePt t="1052" x="1477963" y="2670175"/>
          <p14:tracePt t="1058" x="1525588" y="2654300"/>
          <p14:tracePt t="1066" x="1550988" y="2646363"/>
          <p14:tracePt t="1073" x="1574800" y="2638425"/>
          <p14:tracePt t="1080" x="1598613" y="2628900"/>
          <p14:tracePt t="1087" x="1616075" y="2628900"/>
          <p14:tracePt t="1094" x="1639888" y="2620963"/>
          <p14:tracePt t="1102" x="1663700" y="2613025"/>
          <p14:tracePt t="1108" x="1689100" y="2605088"/>
          <p14:tracePt t="1116" x="1712913" y="2597150"/>
          <p14:tracePt t="1123" x="1736725" y="2581275"/>
          <p14:tracePt t="1130" x="1770063" y="2573338"/>
          <p14:tracePt t="1137" x="1793875" y="2565400"/>
          <p14:tracePt t="1145" x="1817688" y="2565400"/>
          <p14:tracePt t="1153" x="1851025" y="2555875"/>
          <p14:tracePt t="1159" x="1882775" y="2555875"/>
          <p14:tracePt t="1167" x="1890713" y="2555875"/>
          <p14:tracePt t="1173" x="1908175" y="2547938"/>
          <p14:tracePt t="1181" x="1916113" y="2547938"/>
          <p14:tracePt t="1188" x="1931988" y="2540000"/>
          <p14:tracePt t="1195" x="1955800" y="2540000"/>
          <p14:tracePt t="1203" x="1963738" y="2540000"/>
          <p14:tracePt t="1208" x="1981200" y="2540000"/>
          <p14:tracePt t="1217" x="1989138" y="2532063"/>
          <p14:tracePt t="1223" x="2012950" y="2524125"/>
          <p14:tracePt t="1231" x="2036763" y="2524125"/>
          <p14:tracePt t="1238" x="2046288" y="2524125"/>
          <p14:tracePt t="1245" x="2062163" y="2524125"/>
          <p14:tracePt t="1251" x="2078038" y="2524125"/>
          <p14:tracePt t="1258" x="2093913" y="2524125"/>
          <p14:tracePt t="1273" x="2101850" y="2524125"/>
          <p14:tracePt t="1285" x="2109788" y="2524125"/>
          <p14:tracePt t="1295" x="2119313" y="2524125"/>
          <p14:tracePt t="1309" x="2135188" y="2524125"/>
          <p14:tracePt t="1316" x="2143125" y="2524125"/>
          <p14:tracePt t="1323" x="2151063" y="2524125"/>
          <p14:tracePt t="1330" x="2174875" y="2524125"/>
          <p14:tracePt t="1338" x="2208213" y="2524125"/>
          <p14:tracePt t="1345" x="2239963" y="2524125"/>
          <p14:tracePt t="1353" x="2312988" y="2524125"/>
          <p14:tracePt t="1359" x="2362200" y="2524125"/>
          <p14:tracePt t="1366" x="2419350" y="2524125"/>
          <p14:tracePt t="1372" x="2466975" y="2524125"/>
          <p14:tracePt t="1380" x="2508250" y="2524125"/>
          <p14:tracePt t="1386" x="2549525" y="2524125"/>
          <p14:tracePt t="1393" x="2589213" y="2524125"/>
          <p14:tracePt t="1401" x="2630488" y="2524125"/>
          <p14:tracePt t="1408" x="2654300" y="2524125"/>
          <p14:tracePt t="1415" x="2711450" y="2524125"/>
          <p14:tracePt t="1422" x="2743200" y="2524125"/>
          <p14:tracePt t="1430" x="2800350" y="2524125"/>
          <p14:tracePt t="1437" x="2841625" y="2524125"/>
          <p14:tracePt t="1443" x="2889250" y="2524125"/>
          <p14:tracePt t="1452" x="2930525" y="2524125"/>
          <p14:tracePt t="1458" x="2979738" y="2524125"/>
          <p14:tracePt t="1467" x="3011488" y="2508250"/>
          <p14:tracePt t="1473" x="3060700" y="2508250"/>
          <p14:tracePt t="1479" x="3092450" y="2500313"/>
          <p14:tracePt t="1487" x="3141663" y="2500313"/>
          <p14:tracePt t="1494" x="3181350" y="2492375"/>
          <p14:tracePt t="1502" x="3238500" y="2492375"/>
          <p14:tracePt t="1508" x="3271838" y="2492375"/>
          <p14:tracePt t="1517" x="3303588" y="2492375"/>
          <p14:tracePt t="1523" x="3336925" y="2492375"/>
          <p14:tracePt t="1530" x="3344863" y="2492375"/>
          <p14:tracePt t="1538" x="3376613" y="2492375"/>
          <p14:tracePt t="1545" x="3392488" y="2492375"/>
          <p14:tracePt t="1558" x="3400425" y="2492375"/>
          <p14:tracePt t="1565" x="3409950" y="2492375"/>
          <p14:tracePt t="1949" x="3473450" y="2482850"/>
          <p14:tracePt t="1958" x="3603625" y="2459038"/>
          <p14:tracePt t="1965" x="3709988" y="2451100"/>
          <p14:tracePt t="1973" x="3814763" y="2443163"/>
          <p14:tracePt t="1980" x="3921125" y="2419350"/>
          <p14:tracePt t="1987" x="4025900" y="2409825"/>
          <p14:tracePt t="1993" x="4106863" y="2386013"/>
          <p14:tracePt t="2001" x="4179888" y="2378075"/>
          <p14:tracePt t="2008" x="4260850" y="2378075"/>
          <p14:tracePt t="2019" x="4318000" y="2378075"/>
          <p14:tracePt t="2021" x="4367213" y="2370138"/>
          <p14:tracePt t="2030" x="4424363" y="2370138"/>
          <p14:tracePt t="2037" x="4464050" y="2370138"/>
          <p14:tracePt t="2042" x="4505325" y="2370138"/>
          <p14:tracePt t="2051" x="4529138" y="2370138"/>
          <p14:tracePt t="2058" x="4562475" y="2370138"/>
          <p14:tracePt t="2065" x="4578350" y="2370138"/>
          <p14:tracePt t="2072" x="4586288" y="2370138"/>
          <p14:tracePt t="2080" x="4602163" y="2378075"/>
          <p14:tracePt t="2086" x="4610100" y="2378075"/>
          <p14:tracePt t="2092" x="4635500" y="2378075"/>
          <p14:tracePt t="2100" x="4651375" y="2386013"/>
          <p14:tracePt t="2108" x="4659313" y="2386013"/>
          <p14:tracePt t="2115" x="4700588" y="2386013"/>
          <p14:tracePt t="2122" x="4724400" y="2386013"/>
          <p14:tracePt t="2130" x="4756150" y="2386013"/>
          <p14:tracePt t="2136" x="4805363" y="2386013"/>
          <p14:tracePt t="2142" x="4862513" y="2386013"/>
          <p14:tracePt t="2150" x="4902200" y="2386013"/>
          <p14:tracePt t="2156" x="4951413" y="2386013"/>
          <p14:tracePt t="2164" x="5000625" y="2378075"/>
          <p14:tracePt t="2173" x="5048250" y="2370138"/>
          <p14:tracePt t="2179" x="5081588" y="2370138"/>
          <p14:tracePt t="2186" x="5121275" y="2362200"/>
          <p14:tracePt t="2193" x="5138738" y="2354263"/>
          <p14:tracePt t="2200" x="5162550" y="2354263"/>
          <p14:tracePt t="2208" x="5203825" y="2344738"/>
          <p14:tracePt t="2214" x="5227638" y="2336800"/>
          <p14:tracePt t="2222" x="5243513" y="2336800"/>
          <p14:tracePt t="2228" x="5276850" y="2336800"/>
          <p14:tracePt t="2236" x="5300663" y="2336800"/>
          <p14:tracePt t="2242" x="5324475" y="2328863"/>
          <p14:tracePt t="2251" x="5357813" y="2328863"/>
          <p14:tracePt t="2258" x="5373688" y="2328863"/>
          <p14:tracePt t="2265" x="5397500" y="2328863"/>
          <p14:tracePt t="2271" x="5413375" y="2328863"/>
          <p14:tracePt t="2279" x="5430838" y="2328863"/>
          <p14:tracePt t="2285" x="5438775" y="2328863"/>
          <p14:tracePt t="2292" x="5454650" y="2328863"/>
          <p14:tracePt t="2308" x="5462588" y="2328863"/>
          <p14:tracePt t="2314" x="5478463" y="2328863"/>
          <p14:tracePt t="2350" x="5487988" y="2328863"/>
          <p14:tracePt t="2430" x="5495925" y="2328863"/>
          <p14:tracePt t="2450" x="5503863" y="2328863"/>
          <p14:tracePt t="2472" x="5511800" y="2328863"/>
          <p14:tracePt t="10899" x="5495925" y="2320925"/>
          <p14:tracePt t="10906" x="5470525" y="2312988"/>
          <p14:tracePt t="10911" x="5438775" y="2305050"/>
          <p14:tracePt t="10919" x="5422900" y="2297113"/>
          <p14:tracePt t="10925" x="5405438" y="2289175"/>
          <p14:tracePt t="10934" x="5397500" y="2289175"/>
          <p14:tracePt t="10940" x="5389563" y="2281238"/>
          <p14:tracePt t="10947" x="5373688" y="2271713"/>
          <p14:tracePt t="10961" x="5365750" y="2271713"/>
          <p14:tracePt t="10969" x="5357813" y="2271713"/>
          <p14:tracePt t="10975" x="5357813" y="2263775"/>
          <p14:tracePt t="11011" x="5357813" y="2255838"/>
          <p14:tracePt t="11019" x="5357813" y="2247900"/>
          <p14:tracePt t="11034" x="5357813" y="2239963"/>
          <p14:tracePt t="11039" x="5357813" y="2232025"/>
          <p14:tracePt t="11055" x="5357813" y="2224088"/>
          <p14:tracePt t="18577" x="5308600" y="2255838"/>
          <p14:tracePt t="18585" x="5235575" y="2312988"/>
          <p14:tracePt t="18590" x="5162550" y="2378075"/>
          <p14:tracePt t="18597" x="5097463" y="2451100"/>
          <p14:tracePt t="18606" x="4983163" y="2555875"/>
          <p14:tracePt t="18612" x="4910138" y="2605088"/>
          <p14:tracePt t="18620" x="4805363" y="2693988"/>
          <p14:tracePt t="18625" x="4708525" y="2767013"/>
          <p14:tracePt t="18633" x="4643438" y="2816225"/>
          <p14:tracePt t="18641" x="4570413" y="2881313"/>
          <p14:tracePt t="18648" x="4513263" y="2921000"/>
          <p14:tracePt t="18655" x="4464050" y="2970213"/>
          <p14:tracePt t="18663" x="4432300" y="3003550"/>
          <p14:tracePt t="18670" x="4398963" y="3051175"/>
          <p14:tracePt t="18676" x="4383088" y="3076575"/>
          <p14:tracePt t="18685" x="4367213" y="3084513"/>
          <p14:tracePt t="18690" x="4351338" y="3100388"/>
          <p14:tracePt t="18697" x="4343400" y="3124200"/>
          <p14:tracePt t="18711" x="4333875" y="3132138"/>
          <p14:tracePt t="18718" x="4325938" y="3141663"/>
          <p14:tracePt t="18733" x="4325938" y="3149600"/>
          <p14:tracePt t="18739" x="4325938" y="3157538"/>
          <p14:tracePt t="18754" x="4325938" y="3165475"/>
          <p14:tracePt t="18760" x="4325938" y="3181350"/>
          <p14:tracePt t="18776" x="4325938" y="3189288"/>
          <p14:tracePt t="18782" x="4333875" y="3197225"/>
          <p14:tracePt t="18789" x="4343400" y="3197225"/>
          <p14:tracePt t="18796" x="4367213" y="3205163"/>
          <p14:tracePt t="18803" x="4383088" y="3214688"/>
          <p14:tracePt t="18810" x="4398963" y="3222625"/>
          <p14:tracePt t="18817" x="4432300" y="3230563"/>
          <p14:tracePt t="18825" x="4456113" y="3246438"/>
          <p14:tracePt t="18833" x="4471988" y="3254375"/>
          <p14:tracePt t="18840" x="4505325" y="3254375"/>
          <p14:tracePt t="18847" x="4529138" y="3262313"/>
          <p14:tracePt t="18853" x="4537075" y="3262313"/>
          <p14:tracePt t="18862" x="4552950" y="3262313"/>
          <p14:tracePt t="18867" x="4570413" y="3262313"/>
          <p14:tracePt t="18877" x="4586288" y="3262313"/>
          <p14:tracePt t="18881" x="4594225" y="3262313"/>
          <p14:tracePt t="18889" x="4602163" y="3262313"/>
          <p14:tracePt t="18896" x="4610100" y="3262313"/>
          <p14:tracePt t="18903" x="4610100" y="3270250"/>
          <p14:tracePt t="18910" x="4618038" y="3270250"/>
          <p14:tracePt t="18932" x="4635500" y="3278188"/>
          <p14:tracePt t="18969" x="4635500" y="3287713"/>
          <p14:tracePt t="18983" x="4643438" y="3287713"/>
          <p14:tracePt t="18997" x="4643438" y="3295650"/>
          <p14:tracePt t="19003" x="4643438" y="3303588"/>
          <p14:tracePt t="19010" x="4643438" y="3311525"/>
          <p14:tracePt t="19027" x="4643438" y="3319463"/>
          <p14:tracePt t="19061" x="4643438" y="3327400"/>
          <p14:tracePt t="19069" x="4643438" y="3335338"/>
          <p14:tracePt t="19082" x="4643438" y="3343275"/>
          <p14:tracePt t="19090" x="4643438" y="3351213"/>
          <p14:tracePt t="19095" x="4643438" y="3360738"/>
          <p14:tracePt t="19104" x="4643438" y="3376613"/>
          <p14:tracePt t="19112" x="4643438" y="3384550"/>
          <p14:tracePt t="19118" x="4643438" y="3400425"/>
          <p14:tracePt t="19125" x="4643438" y="3408363"/>
          <p14:tracePt t="19133" x="4643438" y="3433763"/>
          <p14:tracePt t="19141" x="4643438" y="3441700"/>
          <p14:tracePt t="19150" x="4643438" y="3449638"/>
          <p14:tracePt t="19161" x="4643438" y="3457575"/>
          <p14:tracePt t="19169" x="4643438" y="3465513"/>
          <p14:tracePt t="19181" x="4643438" y="3473450"/>
          <p14:tracePt t="19197" x="4643438" y="3481388"/>
          <p14:tracePt t="19233" x="4643438" y="3489325"/>
          <p14:tracePt t="49112" x="4610100" y="3506788"/>
          <p14:tracePt t="49121" x="4537075" y="3514725"/>
          <p14:tracePt t="49125" x="4448175" y="3538538"/>
          <p14:tracePt t="49135" x="4351338" y="3554413"/>
          <p14:tracePt t="49141" x="4244975" y="3587750"/>
          <p14:tracePt t="49148" x="4140200" y="3619500"/>
          <p14:tracePt t="49155" x="4033838" y="3652838"/>
          <p14:tracePt t="49162" x="3937000" y="3692525"/>
          <p14:tracePt t="49169" x="3856038" y="3716338"/>
          <p14:tracePt t="49174" x="3790950" y="3741738"/>
          <p14:tracePt t="49183" x="3717925" y="3773488"/>
          <p14:tracePt t="49190" x="3660775" y="3814763"/>
          <p14:tracePt t="49196" x="3603625" y="3838575"/>
          <p14:tracePt t="49205" x="3530600" y="3871913"/>
          <p14:tracePt t="49211" x="3490913" y="3911600"/>
          <p14:tracePt t="49218" x="3433763" y="3927475"/>
          <p14:tracePt t="49225" x="3400425" y="3944938"/>
          <p14:tracePt t="49233" x="3368675" y="3960813"/>
          <p14:tracePt t="49240" x="3344863" y="3968750"/>
          <p14:tracePt t="49246" x="3327400" y="3976688"/>
          <p14:tracePt t="49253" x="3327400" y="3984625"/>
          <p14:tracePt t="49262" x="3319463" y="3984625"/>
          <p14:tracePt t="49268" x="3311525" y="3984625"/>
          <p14:tracePt t="49274" x="3303588" y="3984625"/>
          <p14:tracePt t="49284" x="3295650" y="3984625"/>
          <p14:tracePt t="49308" x="3287713" y="3984625"/>
          <p14:tracePt t="49426" x="3279775" y="3984625"/>
          <p14:tracePt t="49432" x="3279775" y="3992563"/>
          <p14:tracePt t="49441" x="3271838" y="3992563"/>
          <p14:tracePt t="49446" x="3271838" y="4000500"/>
          <p14:tracePt t="49454" x="3254375" y="4025900"/>
          <p14:tracePt t="49460" x="3222625" y="4057650"/>
          <p14:tracePt t="49469" x="3198813" y="4090988"/>
          <p14:tracePt t="49473" x="3173413" y="4114800"/>
          <p14:tracePt t="49482" x="3149600" y="4146550"/>
          <p14:tracePt t="49490" x="3141663" y="4164013"/>
          <p14:tracePt t="49496" x="3133725" y="4187825"/>
          <p14:tracePt t="49503" x="3125788" y="4211638"/>
          <p14:tracePt t="49510" x="3125788" y="4219575"/>
          <p14:tracePt t="49518" x="3116263" y="4237038"/>
          <p14:tracePt t="49525" x="3108325" y="4252913"/>
          <p14:tracePt t="49531" x="3100388" y="4260850"/>
          <p14:tracePt t="49540" x="3092450" y="4284663"/>
          <p14:tracePt t="49546" x="3084513" y="4302125"/>
          <p14:tracePt t="49553" x="3084513" y="4310063"/>
          <p14:tracePt t="49560" x="3076575" y="4333875"/>
          <p14:tracePt t="49567" x="3076575" y="4357688"/>
          <p14:tracePt t="49573" x="3076575" y="4383088"/>
          <p14:tracePt t="49581" x="3076575" y="4398963"/>
          <p14:tracePt t="49591" x="3076575" y="4430713"/>
          <p14:tracePt t="49596" x="3076575" y="4456113"/>
          <p14:tracePt t="49602" x="3076575" y="4487863"/>
          <p14:tracePt t="49609" x="3076575" y="4513263"/>
          <p14:tracePt t="49617" x="3076575" y="4537075"/>
          <p14:tracePt t="49623" x="3084513" y="4560888"/>
          <p14:tracePt t="49632" x="3084513" y="4586288"/>
          <p14:tracePt t="49639" x="3084513" y="4594225"/>
          <p14:tracePt t="49646" x="3084513" y="4610100"/>
          <p14:tracePt t="49652" x="3084513" y="4618038"/>
          <p14:tracePt t="49658" x="3084513" y="4625975"/>
          <p14:tracePt t="49666" x="3084513" y="4633913"/>
          <p14:tracePt t="49680" x="3084513" y="4641850"/>
          <p14:tracePt t="49702" x="3084513" y="4649788"/>
          <p14:tracePt t="49716" x="3084513" y="4659313"/>
          <p14:tracePt t="49738" x="3084513" y="4667250"/>
          <p14:tracePt t="49745" x="3084513" y="4675188"/>
          <p14:tracePt t="49752" x="3092450" y="4683125"/>
          <p14:tracePt t="49759" x="3092450" y="4691063"/>
          <p14:tracePt t="49774" x="3100388" y="4699000"/>
          <p14:tracePt t="49788" x="3108325" y="4706938"/>
          <p14:tracePt t="49806" x="3108325" y="4714875"/>
          <p14:tracePt t="49809" x="3116263" y="4714875"/>
          <p14:tracePt t="49816" x="3125788" y="4714875"/>
          <p14:tracePt t="49823" x="3125788" y="4722813"/>
          <p14:tracePt t="49831" x="3133725" y="4732338"/>
          <p14:tracePt t="49837" x="3149600" y="4740275"/>
          <p14:tracePt t="49845" x="3165475" y="4748213"/>
          <p14:tracePt t="49852" x="3189288" y="4748213"/>
          <p14:tracePt t="49859" x="3206750" y="4748213"/>
          <p14:tracePt t="49866" x="3246438" y="4748213"/>
          <p14:tracePt t="49873" x="3279775" y="4748213"/>
          <p14:tracePt t="49881" x="3311525" y="4748213"/>
          <p14:tracePt t="49887" x="3352800" y="4748213"/>
          <p14:tracePt t="49895" x="3384550" y="4748213"/>
          <p14:tracePt t="49901" x="3409950" y="4748213"/>
          <p14:tracePt t="49908" x="3433763" y="4748213"/>
          <p14:tracePt t="49916" x="3465513" y="4748213"/>
          <p14:tracePt t="49924" x="3482975" y="4748213"/>
          <p14:tracePt t="49930" x="3522663" y="4748213"/>
          <p14:tracePt t="49937" x="3556000" y="4732338"/>
          <p14:tracePt t="49944" x="3579813" y="4732338"/>
          <p14:tracePt t="49951" x="3611563" y="4722813"/>
          <p14:tracePt t="49958" x="3636963" y="4714875"/>
          <p14:tracePt t="49966" x="3660775" y="4706938"/>
          <p14:tracePt t="49973" x="3684588" y="4699000"/>
          <p14:tracePt t="49980" x="3702050" y="4699000"/>
          <p14:tracePt t="49987" x="3725863" y="4699000"/>
          <p14:tracePt t="49994" x="3741738" y="4699000"/>
          <p14:tracePt t="50001" x="3757613" y="4699000"/>
          <p14:tracePt t="50016" x="3767138" y="4699000"/>
          <p14:tracePt t="50026" x="3775075" y="4699000"/>
          <p14:tracePt t="50038" x="3783013" y="4699000"/>
          <p14:tracePt t="50055" x="3790950" y="4699000"/>
          <p14:tracePt t="50062" x="3798888" y="4699000"/>
          <p14:tracePt t="61757" x="3848100" y="4699000"/>
          <p14:tracePt t="61765" x="3903663" y="4706938"/>
          <p14:tracePt t="61773" x="3944938" y="4714875"/>
          <p14:tracePt t="61780" x="4002088" y="4722813"/>
          <p14:tracePt t="61785" x="4067175" y="4732338"/>
          <p14:tracePt t="61793" x="4122738" y="4732338"/>
          <p14:tracePt t="61801" x="4187825" y="4740275"/>
          <p14:tracePt t="61808" x="4270375" y="4740275"/>
          <p14:tracePt t="61817" x="4318000" y="4740275"/>
          <p14:tracePt t="61822" x="4383088" y="4740275"/>
          <p14:tracePt t="61831" x="4448175" y="4740275"/>
          <p14:tracePt t="61836" x="4489450" y="4740275"/>
          <p14:tracePt t="61843" x="4545013" y="4748213"/>
          <p14:tracePt t="61849" x="4586288" y="4756150"/>
          <p14:tracePt t="61859" x="4635500" y="4779963"/>
          <p14:tracePt t="61864" x="4675188" y="4779963"/>
          <p14:tracePt t="61874" x="4724400" y="4787900"/>
          <p14:tracePt t="61880" x="4764088" y="4787900"/>
          <p14:tracePt t="61886" x="4821238" y="4787900"/>
          <p14:tracePt t="61893" x="4862513" y="4787900"/>
          <p14:tracePt t="61902" x="4910138" y="4787900"/>
          <p14:tracePt t="61910" x="4983163" y="4787900"/>
          <p14:tracePt t="61915" x="5024438" y="4764088"/>
          <p14:tracePt t="61923" x="5081588" y="4756150"/>
          <p14:tracePt t="61930" x="5121275" y="4748213"/>
          <p14:tracePt t="61939" x="5178425" y="4740275"/>
          <p14:tracePt t="61946" x="5194300" y="4732338"/>
          <p14:tracePt t="61951" x="5219700" y="4722813"/>
          <p14:tracePt t="61957" x="5251450" y="4714875"/>
          <p14:tracePt t="61966" x="5267325" y="4714875"/>
          <p14:tracePt t="61975" x="5284788" y="4714875"/>
          <p14:tracePt t="61979" x="5300663" y="4714875"/>
          <p14:tracePt t="61986" x="5316538" y="4714875"/>
          <p14:tracePt t="61993" x="5332413" y="4706938"/>
          <p14:tracePt t="62001" x="5340350" y="4706938"/>
          <p14:tracePt t="62006" x="5357813" y="4706938"/>
          <p14:tracePt t="62016" x="5373688" y="4706938"/>
          <p14:tracePt t="62022" x="5389563" y="4706938"/>
          <p14:tracePt t="62030" x="5405438" y="4706938"/>
          <p14:tracePt t="62036" x="5422900" y="4706938"/>
          <p14:tracePt t="62043" x="5438775" y="4699000"/>
          <p14:tracePt t="62050" x="5454650" y="4699000"/>
          <p14:tracePt t="62056" x="5470525" y="4699000"/>
          <p14:tracePt t="62064" x="5478463" y="4699000"/>
          <p14:tracePt t="62072" x="5503863" y="4699000"/>
          <p14:tracePt t="62085" x="5511800" y="4699000"/>
          <p14:tracePt t="62095" x="5519738" y="4699000"/>
          <p14:tracePt t="62107" x="5527675" y="4699000"/>
          <p14:tracePt t="62113" x="5535613" y="4699000"/>
          <p14:tracePt t="62128" x="5561013" y="4699000"/>
          <p14:tracePt t="62142" x="5576888" y="4699000"/>
          <p14:tracePt t="62149" x="5592763" y="4706938"/>
          <p14:tracePt t="62156" x="5592763" y="4714875"/>
          <p14:tracePt t="62163" x="5608638" y="4722813"/>
          <p14:tracePt t="62170" x="5624513" y="4722813"/>
          <p14:tracePt t="62178" x="5634038" y="4722813"/>
          <p14:tracePt t="62185" x="5641975" y="4722813"/>
          <p14:tracePt t="62192" x="5649913" y="4722813"/>
          <p14:tracePt t="62199" x="5657850" y="4732338"/>
          <p14:tracePt t="62214" x="5665788" y="4732338"/>
          <p14:tracePt t="62221" x="5681663" y="4732338"/>
          <p14:tracePt t="62228" x="5697538" y="4740275"/>
          <p14:tracePt t="62236" x="5715000" y="4740275"/>
          <p14:tracePt t="62242" x="5722938" y="4740275"/>
          <p14:tracePt t="62250" x="5746750" y="4740275"/>
          <p14:tracePt t="62258" x="5762625" y="4740275"/>
          <p14:tracePt t="62264" x="5780088" y="4740275"/>
          <p14:tracePt t="62271" x="5788025" y="4740275"/>
          <p14:tracePt t="62278" x="5811838" y="4740275"/>
          <p14:tracePt t="62290" x="5819775" y="4740275"/>
          <p14:tracePt t="62292" x="5843588" y="4740275"/>
          <p14:tracePt t="62299" x="5861050" y="4740275"/>
          <p14:tracePt t="62306" x="5876925" y="4740275"/>
          <p14:tracePt t="62314" x="5900738" y="4740275"/>
          <p14:tracePt t="62321" x="5908675" y="4740275"/>
          <p14:tracePt t="62329" x="5926138" y="4740275"/>
          <p14:tracePt t="62335" x="5949950" y="4740275"/>
          <p14:tracePt t="62342" x="5965825" y="4732338"/>
          <p14:tracePt t="62349" x="5981700" y="4732338"/>
          <p14:tracePt t="62356" x="5991225" y="4732338"/>
          <p14:tracePt t="62364" x="5999163" y="4732338"/>
          <p14:tracePt t="62370" x="6007100" y="4732338"/>
          <p14:tracePt t="62386" x="6015038" y="4732338"/>
          <p14:tracePt t="62424" x="6022975" y="4732338"/>
          <p14:tracePt t="62437" x="6022975" y="4722813"/>
          <p14:tracePt t="62500" x="6022975" y="4714875"/>
          <p14:tracePt t="62507" x="6022975" y="4706938"/>
          <p14:tracePt t="62515" x="6015038" y="4706938"/>
          <p14:tracePt t="62520" x="5981700" y="4691063"/>
          <p14:tracePt t="62527" x="5942013" y="4675188"/>
          <p14:tracePt t="62535" x="5900738" y="4667250"/>
          <p14:tracePt t="62541" x="5868988" y="4659313"/>
          <p14:tracePt t="62549" x="5827713" y="4649788"/>
          <p14:tracePt t="62556" x="5803900" y="4649788"/>
          <p14:tracePt t="62563" x="5788025" y="4641850"/>
          <p14:tracePt t="62570" x="5754688" y="4625975"/>
          <p14:tracePt t="62577" x="5730875" y="4618038"/>
          <p14:tracePt t="62584" x="5697538" y="4610100"/>
          <p14:tracePt t="62591" x="5657850" y="4602163"/>
          <p14:tracePt t="62599" x="5616575" y="4594225"/>
          <p14:tracePt t="62606" x="5561013" y="4586288"/>
          <p14:tracePt t="62613" x="5495925" y="4576763"/>
          <p14:tracePt t="62620" x="5446713" y="4576763"/>
          <p14:tracePt t="62627" x="5373688" y="4560888"/>
          <p14:tracePt t="62634" x="5308600" y="4552950"/>
          <p14:tracePt t="62641" x="5251450" y="4552950"/>
          <p14:tracePt t="62648" x="5186363" y="4552950"/>
          <p14:tracePt t="62656" x="5138738" y="4552950"/>
          <p14:tracePt t="62662" x="5097463" y="4552950"/>
          <p14:tracePt t="62671" x="5040313" y="4552950"/>
          <p14:tracePt t="62677" x="5016500" y="4552950"/>
          <p14:tracePt t="62684" x="4967288" y="4552950"/>
          <p14:tracePt t="62690" x="4919663" y="4560888"/>
          <p14:tracePt t="62699" x="4870450" y="4568825"/>
          <p14:tracePt t="62705" x="4813300" y="4586288"/>
          <p14:tracePt t="62713" x="4716463" y="4610100"/>
          <p14:tracePt t="62719" x="4627563" y="4641850"/>
          <p14:tracePt t="62728" x="4552950" y="4667250"/>
          <p14:tracePt t="62734" x="4464050" y="4699000"/>
          <p14:tracePt t="62740" x="4406900" y="4714875"/>
          <p14:tracePt t="62748" x="4351338" y="4722813"/>
          <p14:tracePt t="62755" x="4318000" y="4740275"/>
          <p14:tracePt t="62762" x="4278313" y="4748213"/>
          <p14:tracePt t="62769" x="4244975" y="4756150"/>
          <p14:tracePt t="62777" x="4205288" y="4772025"/>
          <p14:tracePt t="62784" x="4171950" y="4779963"/>
          <p14:tracePt t="62791" x="4132263" y="4805363"/>
          <p14:tracePt t="62798" x="4098925" y="4813300"/>
          <p14:tracePt t="62806" x="4059238" y="4821238"/>
          <p14:tracePt t="62812" x="4002088" y="4829175"/>
          <p14:tracePt t="62819" x="3968750" y="4845050"/>
          <p14:tracePt t="62826" x="3913188" y="4860925"/>
          <p14:tracePt t="62834" x="3856038" y="4868863"/>
          <p14:tracePt t="62842" x="3814763" y="4878388"/>
          <p14:tracePt t="62848" x="3775075" y="4902200"/>
          <p14:tracePt t="62857" x="3741738" y="4910138"/>
          <p14:tracePt t="62864" x="3684588" y="4926013"/>
          <p14:tracePt t="62870" x="3652838" y="4933950"/>
          <p14:tracePt t="62879" x="3629025" y="4941888"/>
          <p14:tracePt t="62884" x="3571875" y="4951413"/>
          <p14:tracePt t="62896" x="3538538" y="4975225"/>
          <p14:tracePt t="62898" x="3506788" y="4983163"/>
          <p14:tracePt t="62906" x="3473450" y="4999038"/>
          <p14:tracePt t="62913" x="3441700" y="5014913"/>
          <p14:tracePt t="62920" x="3417888" y="5032375"/>
          <p14:tracePt t="62928" x="3400425" y="5056188"/>
          <p14:tracePt t="62935" x="3368675" y="5072063"/>
          <p14:tracePt t="62941" x="3352800" y="5080000"/>
          <p14:tracePt t="62949" x="3336925" y="5080000"/>
          <p14:tracePt t="62956" x="3336925" y="5087938"/>
          <p14:tracePt t="62962" x="3327400" y="5097463"/>
          <p14:tracePt t="62971" x="3319463" y="5105400"/>
          <p14:tracePt t="62979" x="3311525" y="5105400"/>
          <p14:tracePt t="62984" x="3303588" y="5113338"/>
          <p14:tracePt t="62990" x="3303588" y="5121275"/>
          <p14:tracePt t="62999" x="3295650" y="5121275"/>
          <p14:tracePt t="63006" x="3295650" y="5129213"/>
          <p14:tracePt t="63086" x="3311525" y="5137150"/>
          <p14:tracePt t="63100" x="3376613" y="5137150"/>
          <p14:tracePt t="63106" x="3417888" y="5137150"/>
          <p14:tracePt t="63114" x="3441700" y="5137150"/>
          <p14:tracePt t="63127" x="3482975" y="5137150"/>
          <p14:tracePt t="63132" x="3514725" y="5137150"/>
          <p14:tracePt t="63135" x="3538538" y="5137150"/>
          <p14:tracePt t="63144" x="3571875" y="5129213"/>
          <p14:tracePt t="63147" x="3595688" y="5129213"/>
          <p14:tracePt t="63156" x="3636963" y="5113338"/>
          <p14:tracePt t="63163" x="3644900" y="5105400"/>
          <p14:tracePt t="63169" x="3660775" y="5105400"/>
          <p14:tracePt t="63178" x="3684588" y="5097463"/>
          <p14:tracePt t="63183" x="3692525" y="5097463"/>
          <p14:tracePt t="63190" x="3702050" y="5097463"/>
          <p14:tracePt t="63220" x="3709988" y="5097463"/>
          <p14:tracePt t="63286" x="3709988" y="5087938"/>
          <p14:tracePt t="63290" x="3709988" y="5080000"/>
          <p14:tracePt t="63298" x="3709988" y="5072063"/>
          <p14:tracePt t="63306" x="3702050" y="5040313"/>
          <p14:tracePt t="63324" x="3644900" y="4991100"/>
          <p14:tracePt t="63330" x="3595688" y="4951413"/>
          <p14:tracePt t="63332" x="3538538" y="4926013"/>
          <p14:tracePt t="63340" x="3482975" y="4894263"/>
          <p14:tracePt t="63347" x="3441700" y="4878388"/>
          <p14:tracePt t="63355" x="3384550" y="4845050"/>
          <p14:tracePt t="63362" x="3352800" y="4837113"/>
          <p14:tracePt t="63368" x="3311525" y="4829175"/>
          <p14:tracePt t="63376" x="3279775" y="4829175"/>
          <p14:tracePt t="63383" x="3238500" y="4813300"/>
          <p14:tracePt t="63394" x="3206750" y="4813300"/>
          <p14:tracePt t="63397" x="3157538" y="4813300"/>
          <p14:tracePt t="63403" x="3133725" y="4813300"/>
          <p14:tracePt t="63411" x="3060700" y="4829175"/>
          <p14:tracePt t="63418" x="3019425" y="4845050"/>
          <p14:tracePt t="63426" x="2962275" y="4868863"/>
          <p14:tracePt t="63432" x="2914650" y="4886325"/>
          <p14:tracePt t="63440" x="2873375" y="4910138"/>
          <p14:tracePt t="63446" x="2849563" y="4926013"/>
          <p14:tracePt t="63458" x="2824163" y="4967288"/>
          <p14:tracePt t="63461" x="2792413" y="4983163"/>
          <p14:tracePt t="63468" x="2768600" y="4999038"/>
          <p14:tracePt t="63476" x="2751138" y="5014913"/>
          <p14:tracePt t="63482" x="2719388" y="5040313"/>
          <p14:tracePt t="63489" x="2695575" y="5064125"/>
          <p14:tracePt t="63497" x="2670175" y="5087938"/>
          <p14:tracePt t="63506" x="2630488" y="5129213"/>
          <p14:tracePt t="63511" x="2613025" y="5162550"/>
          <p14:tracePt t="63517" x="2597150" y="5210175"/>
          <p14:tracePt t="63526" x="2581275" y="5243513"/>
          <p14:tracePt t="63532" x="2557463" y="5275263"/>
          <p14:tracePt t="63540" x="2549525" y="5316538"/>
          <p14:tracePt t="63547" x="2549525" y="5348288"/>
          <p14:tracePt t="63557" x="2549525" y="5389563"/>
          <p14:tracePt t="63562" x="2581275" y="5429250"/>
          <p14:tracePt t="63568" x="2605088" y="5478463"/>
          <p14:tracePt t="63575" x="2678113" y="5518150"/>
          <p14:tracePt t="63583" x="2759075" y="5567363"/>
          <p14:tracePt t="63590" x="2865438" y="5591175"/>
          <p14:tracePt t="63597" x="2995613" y="5591175"/>
          <p14:tracePt t="63604" x="3108325" y="5591175"/>
          <p14:tracePt t="63612" x="3230563" y="5559425"/>
          <p14:tracePt t="63618" x="3336925" y="5527675"/>
          <p14:tracePt t="63625" x="3433763" y="5478463"/>
          <p14:tracePt t="63632" x="3498850" y="5437188"/>
          <p14:tracePt t="63641" x="3571875" y="5397500"/>
          <p14:tracePt t="63646" x="3644900" y="5372100"/>
          <p14:tracePt t="63655" x="3676650" y="5348288"/>
          <p14:tracePt t="63661" x="3709988" y="5324475"/>
          <p14:tracePt t="63667" x="3733800" y="5283200"/>
          <p14:tracePt t="63674" x="3767138" y="5243513"/>
          <p14:tracePt t="63682" x="3798888" y="5218113"/>
          <p14:tracePt t="63689" x="3814763" y="5170488"/>
          <p14:tracePt t="63696" x="3822700" y="5153025"/>
          <p14:tracePt t="63706" x="3830638" y="5129213"/>
          <p14:tracePt t="63710" x="3830638" y="5113338"/>
          <p14:tracePt t="63717" x="3830638" y="5097463"/>
          <p14:tracePt t="63724" x="3830638" y="5080000"/>
          <p14:tracePt t="63732" x="3822700" y="5072063"/>
          <p14:tracePt t="63739" x="3806825" y="5056188"/>
          <p14:tracePt t="63746" x="3767138" y="5040313"/>
          <p14:tracePt t="63753" x="3725863" y="5006975"/>
          <p14:tracePt t="63761" x="3676650" y="4999038"/>
          <p14:tracePt t="63767" x="3611563" y="4999038"/>
          <p14:tracePt t="63774" x="3571875" y="4999038"/>
          <p14:tracePt t="63782" x="3530600" y="4999038"/>
          <p14:tracePt t="63789" x="3490913" y="4999038"/>
          <p14:tracePt t="63796" x="3433763" y="5014913"/>
          <p14:tracePt t="63803" x="3409950" y="5032375"/>
          <p14:tracePt t="63811" x="3360738" y="5040313"/>
          <p14:tracePt t="63817" x="3344863" y="5048250"/>
          <p14:tracePt t="63825" x="3319463" y="5048250"/>
          <p14:tracePt t="63831" x="3287713" y="5056188"/>
          <p14:tracePt t="63839" x="3271838" y="5064125"/>
          <p14:tracePt t="63846" x="3246438" y="5080000"/>
          <p14:tracePt t="63853" x="3230563" y="5087938"/>
          <p14:tracePt t="63860" x="3198813" y="5113338"/>
          <p14:tracePt t="63868" x="3189288" y="5121275"/>
          <p14:tracePt t="63876" x="3173413" y="5137150"/>
          <p14:tracePt t="63882" x="3157538" y="5153025"/>
          <p14:tracePt t="63891" x="3133725" y="5186363"/>
          <p14:tracePt t="63896" x="3125788" y="5202238"/>
          <p14:tracePt t="63903" x="3108325" y="5210175"/>
          <p14:tracePt t="63911" x="3100388" y="5226050"/>
          <p14:tracePt t="63917" x="3092450" y="5235575"/>
          <p14:tracePt t="63933" x="3076575" y="5251450"/>
          <p14:tracePt t="63947" x="3068638" y="5259388"/>
          <p14:tracePt t="63954" x="3068638" y="5267325"/>
          <p14:tracePt t="63960" x="3060700" y="5267325"/>
          <p14:tracePt t="63975" x="3060700" y="5275263"/>
          <p14:tracePt t="64149" x="3068638" y="5275263"/>
          <p14:tracePt t="64157" x="3141663" y="5267325"/>
          <p14:tracePt t="64161" x="3246438" y="5251450"/>
          <p14:tracePt t="64169" x="3344863" y="5218113"/>
          <p14:tracePt t="64177" x="3449638" y="5210175"/>
          <p14:tracePt t="64181" x="3556000" y="5194300"/>
          <p14:tracePt t="64190" x="3652838" y="5186363"/>
          <p14:tracePt t="64199" x="3757613" y="5178425"/>
          <p14:tracePt t="64205" x="3879850" y="5170488"/>
          <p14:tracePt t="64213" x="3960813" y="5153025"/>
          <p14:tracePt t="64220" x="4049713" y="5145088"/>
          <p14:tracePt t="64223" x="4140200" y="5137150"/>
          <p14:tracePt t="64231" x="4244975" y="5113338"/>
          <p14:tracePt t="64239" x="4325938" y="5113338"/>
          <p14:tracePt t="64246" x="4416425" y="5105400"/>
          <p14:tracePt t="64253" x="4479925" y="5105400"/>
          <p14:tracePt t="64260" x="4562475" y="5105400"/>
          <p14:tracePt t="64267" x="4610100" y="5105400"/>
          <p14:tracePt t="64273" x="4659313" y="5105400"/>
          <p14:tracePt t="64282" x="4708525" y="5105400"/>
          <p14:tracePt t="64289" x="4732338" y="5121275"/>
          <p14:tracePt t="64297" x="4740275" y="5121275"/>
          <p14:tracePt t="64303" x="4764088" y="5121275"/>
          <p14:tracePt t="64326" x="4789488" y="5121275"/>
          <p14:tracePt t="64362" x="4797425" y="5121275"/>
          <p14:tracePt t="64382" x="4781550" y="5129213"/>
          <p14:tracePt t="64398" x="4691063" y="5145088"/>
          <p14:tracePt t="64405" x="4602163" y="5145088"/>
          <p14:tracePt t="64414" x="4529138" y="5145088"/>
          <p14:tracePt t="64419" x="4479925" y="5145088"/>
          <p14:tracePt t="64423" x="4416425" y="5145088"/>
          <p14:tracePt t="64432" x="4351338" y="5145088"/>
          <p14:tracePt t="64443" x="4294188" y="5137150"/>
          <p14:tracePt t="64449" x="4229100" y="5129213"/>
          <p14:tracePt t="64456" x="4171950" y="5121275"/>
          <p14:tracePt t="64460" x="4140200" y="5105400"/>
          <p14:tracePt t="64468" x="4114800" y="5097463"/>
          <p14:tracePt t="64473" x="4090988" y="5087938"/>
          <p14:tracePt t="64482" x="4075113" y="5080000"/>
          <p14:tracePt t="64490" x="4067175" y="5080000"/>
          <p14:tracePt t="64498" x="4067175" y="5072063"/>
          <p14:tracePt t="64505" x="4059238" y="5072063"/>
          <p14:tracePt t="64511" x="4049713" y="5072063"/>
          <p14:tracePt t="64521" x="4041775" y="5072063"/>
          <p14:tracePt t="64575" x="4041775" y="5064125"/>
          <p14:tracePt t="64585" x="4067175" y="5040313"/>
          <p14:tracePt t="64591" x="4140200" y="5006975"/>
          <p14:tracePt t="64596" x="4205288" y="4983163"/>
          <p14:tracePt t="64604" x="4286250" y="4967288"/>
          <p14:tracePt t="64612" x="4367213" y="4941888"/>
          <p14:tracePt t="64617" x="4456113" y="4926013"/>
          <p14:tracePt t="64625" x="4562475" y="4918075"/>
          <p14:tracePt t="64630" x="4659313" y="4902200"/>
          <p14:tracePt t="64639" x="4756150" y="4902200"/>
          <p14:tracePt t="64645" x="4837113" y="4894263"/>
          <p14:tracePt t="64653" x="4935538" y="4886325"/>
          <p14:tracePt t="64658" x="5008563" y="4886325"/>
          <p14:tracePt t="64667" x="5097463" y="4886325"/>
          <p14:tracePt t="64673" x="5194300" y="4878388"/>
          <p14:tracePt t="64681" x="5267325" y="4878388"/>
          <p14:tracePt t="64688" x="5332413" y="4878388"/>
          <p14:tracePt t="64695" x="5413375" y="4878388"/>
          <p14:tracePt t="64702" x="5495925" y="4878388"/>
          <p14:tracePt t="64708" x="5568950" y="4878388"/>
          <p14:tracePt t="64717" x="5634038" y="4878388"/>
          <p14:tracePt t="64723" x="5715000" y="4878388"/>
          <p14:tracePt t="64731" x="5780088" y="4878388"/>
          <p14:tracePt t="64739" x="5861050" y="4878388"/>
          <p14:tracePt t="64744" x="5949950" y="4860925"/>
          <p14:tracePt t="64752" x="6015038" y="4852988"/>
          <p14:tracePt t="64759" x="6111875" y="4845050"/>
          <p14:tracePt t="64766" x="6200775" y="4821238"/>
          <p14:tracePt t="64772" x="6283325" y="4813300"/>
          <p14:tracePt t="64780" x="6364288" y="4805363"/>
          <p14:tracePt t="64789" x="6429375" y="4795838"/>
          <p14:tracePt t="64795" x="6477000" y="4795838"/>
          <p14:tracePt t="64801" x="6550025" y="4787900"/>
          <p14:tracePt t="64808" x="6591300" y="4787900"/>
          <p14:tracePt t="64815" x="6640513" y="4787900"/>
          <p14:tracePt t="64823" x="6672263" y="4787900"/>
          <p14:tracePt t="64830" x="6713538" y="4795838"/>
          <p14:tracePt t="64837" x="6745288" y="4795838"/>
          <p14:tracePt t="64844" x="6761163" y="4805363"/>
          <p14:tracePt t="64851" x="6794500" y="4821238"/>
          <p14:tracePt t="64859" x="6818313" y="4829175"/>
          <p14:tracePt t="64865" x="6834188" y="4837113"/>
          <p14:tracePt t="64873" x="6851650" y="4852988"/>
          <p14:tracePt t="64880" x="6867525" y="4860925"/>
          <p14:tracePt t="64887" x="6883400" y="4868863"/>
          <p14:tracePt t="64894" x="6891338" y="4894263"/>
          <p14:tracePt t="64901" x="6907213" y="4902200"/>
          <p14:tracePt t="64909" x="6932613" y="4918075"/>
          <p14:tracePt t="64915" x="6940550" y="4926013"/>
          <p14:tracePt t="64924" x="6940550" y="4941888"/>
          <p14:tracePt t="64930" x="6948488" y="4959350"/>
          <p14:tracePt t="64939" x="6956425" y="4975225"/>
          <p14:tracePt t="64944" x="6964363" y="4999038"/>
          <p14:tracePt t="64951" x="6972300" y="5006975"/>
          <p14:tracePt t="64959" x="6980238" y="5024438"/>
          <p14:tracePt t="64966" x="6988175" y="5048250"/>
          <p14:tracePt t="64972" x="6997700" y="5064125"/>
          <p14:tracePt t="64980" x="7005638" y="5087938"/>
          <p14:tracePt t="64987" x="7013575" y="5121275"/>
          <p14:tracePt t="64994" x="7021513" y="5137150"/>
          <p14:tracePt t="65004" x="7037388" y="5162550"/>
          <p14:tracePt t="65008" x="7045325" y="5194300"/>
          <p14:tracePt t="65015" x="7061200" y="5210175"/>
          <p14:tracePt t="65022" x="7078663" y="5235575"/>
          <p14:tracePt t="65029" x="7094538" y="5267325"/>
          <p14:tracePt t="65037" x="7110413" y="5291138"/>
          <p14:tracePt t="65044" x="7118350" y="5308600"/>
          <p14:tracePt t="65050" x="7126288" y="5324475"/>
          <p14:tracePt t="65058" x="7134225" y="5348288"/>
          <p14:tracePt t="65066" x="7143750" y="5348288"/>
          <p14:tracePt t="65072" x="7143750" y="5356225"/>
          <p14:tracePt t="65081" x="7143750" y="5364163"/>
          <p14:tracePt t="65094" x="7151688" y="5372100"/>
          <p14:tracePt t="65109" x="7151688" y="5381625"/>
          <p14:tracePt t="65123" x="7151688" y="5397500"/>
          <p14:tracePt t="65129" x="7118350" y="5413375"/>
          <p14:tracePt t="65137" x="7086600" y="5429250"/>
          <p14:tracePt t="65145" x="7021513" y="5462588"/>
          <p14:tracePt t="65150" x="6956425" y="5494338"/>
          <p14:tracePt t="65158" x="6867525" y="5527675"/>
          <p14:tracePt t="65165" x="6761163" y="5551488"/>
          <p14:tracePt t="65172" x="6656388" y="5567363"/>
          <p14:tracePt t="65179" x="6534150" y="5616575"/>
          <p14:tracePt t="65187" x="6403975" y="5632450"/>
          <p14:tracePt t="65193" x="6273800" y="5664200"/>
          <p14:tracePt t="65201" x="6145213" y="5681663"/>
          <p14:tracePt t="65208" x="6015038" y="5705475"/>
          <p14:tracePt t="65215" x="5835650" y="5705475"/>
          <p14:tracePt t="65222" x="5722938" y="5705475"/>
          <p14:tracePt t="65229" x="5561013" y="5705475"/>
          <p14:tracePt t="65239" x="5446713" y="5689600"/>
          <p14:tracePt t="65243" x="5324475" y="5681663"/>
          <p14:tracePt t="65251" x="5219700" y="5664200"/>
          <p14:tracePt t="65257" x="5154613" y="5664200"/>
          <p14:tracePt t="65266" x="5057775" y="5664200"/>
          <p14:tracePt t="65274" x="4983163" y="5664200"/>
          <p14:tracePt t="65281" x="4943475" y="5664200"/>
          <p14:tracePt t="65287" x="4894263" y="5664200"/>
          <p14:tracePt t="65293" x="4862513" y="5673725"/>
          <p14:tracePt t="65309" x="4813300" y="5689600"/>
          <p14:tracePt t="65314" x="4797425" y="5697538"/>
          <p14:tracePt t="65323" x="4781550" y="5697538"/>
          <p14:tracePt t="65339" x="4764088" y="5697538"/>
          <p14:tracePt t="65352" x="4756150" y="5697538"/>
          <p14:tracePt t="65361" x="4748213" y="5697538"/>
          <p14:tracePt t="65373" x="4740275" y="5697538"/>
          <p14:tracePt t="66220" x="4764088" y="5697538"/>
          <p14:tracePt t="66227" x="4821238" y="5697538"/>
          <p14:tracePt t="66235" x="4846638" y="5689600"/>
          <p14:tracePt t="66243" x="4886325" y="5689600"/>
          <p14:tracePt t="66249" x="4910138" y="5681663"/>
          <p14:tracePt t="66257" x="4943475" y="5681663"/>
          <p14:tracePt t="66263" x="4959350" y="5673725"/>
          <p14:tracePt t="66270" x="4983163" y="5673725"/>
          <p14:tracePt t="66278" x="4992688" y="5673725"/>
          <p14:tracePt t="66285" x="5008563" y="5673725"/>
          <p14:tracePt t="66291" x="5024438" y="5673725"/>
          <p14:tracePt t="66299" x="5032375" y="5673725"/>
          <p14:tracePt t="66322" x="5040313" y="5673725"/>
          <p14:tracePt t="66329" x="5048250" y="5673725"/>
          <p14:tracePt t="66350" x="5057775" y="5673725"/>
          <p14:tracePt t="66358" x="5065713" y="5673725"/>
          <p14:tracePt t="66364" x="5073650" y="5673725"/>
          <p14:tracePt t="66371" x="5097463" y="5673725"/>
          <p14:tracePt t="66378" x="5105400" y="5673725"/>
          <p14:tracePt t="66385" x="5121275" y="5673725"/>
          <p14:tracePt t="66396" x="5130800" y="5673725"/>
          <p14:tracePt t="66401" x="5154613" y="5673725"/>
          <p14:tracePt t="66408" x="5162550" y="5673725"/>
          <p14:tracePt t="66413" x="5178425" y="5673725"/>
          <p14:tracePt t="66420" x="5186363" y="5673725"/>
          <p14:tracePt t="66430" x="5203825" y="5673725"/>
          <p14:tracePt t="66433" x="5219700" y="5673725"/>
          <p14:tracePt t="66442" x="5235575" y="5673725"/>
          <p14:tracePt t="66449" x="5251450" y="5673725"/>
          <p14:tracePt t="66465" x="5267325" y="5673725"/>
          <p14:tracePt t="66472" x="5276850" y="5673725"/>
          <p14:tracePt t="66477" x="5292725" y="5673725"/>
          <p14:tracePt t="66491" x="5300663" y="5673725"/>
          <p14:tracePt t="66500" x="5308600" y="5673725"/>
          <p14:tracePt t="66505" x="5316538" y="5673725"/>
          <p14:tracePt t="66524" x="5324475" y="5673725"/>
          <p14:tracePt t="66527" x="5332413" y="5681663"/>
          <p14:tracePt t="66534" x="5340350" y="5681663"/>
          <p14:tracePt t="66540" x="5357813" y="5689600"/>
          <p14:tracePt t="66550" x="5365750" y="5689600"/>
          <p14:tracePt t="66556" x="5381625" y="5689600"/>
          <p14:tracePt t="66562" x="5397500" y="5689600"/>
          <p14:tracePt t="66570" x="5413375" y="5689600"/>
          <p14:tracePt t="66577" x="5430838" y="5689600"/>
          <p14:tracePt t="66584" x="5446713" y="5689600"/>
          <p14:tracePt t="66590" x="5478463" y="5689600"/>
          <p14:tracePt t="66598" x="5495925" y="5689600"/>
          <p14:tracePt t="66607" x="5519738" y="5689600"/>
          <p14:tracePt t="66612" x="5543550" y="5689600"/>
          <p14:tracePt t="66619" x="5568950" y="5689600"/>
          <p14:tracePt t="66627" x="5576888" y="5689600"/>
          <p14:tracePt t="66633" x="5608638" y="5689600"/>
          <p14:tracePt t="66640" x="5624513" y="5689600"/>
          <p14:tracePt t="66648" x="5634038" y="5681663"/>
          <p14:tracePt t="66656" x="5649913" y="5681663"/>
          <p14:tracePt t="66662" x="5657850" y="5681663"/>
          <p14:tracePt t="66668" x="5673725" y="5681663"/>
          <p14:tracePt t="66677" x="5681663" y="5681663"/>
          <p14:tracePt t="66712" x="5689600" y="5681663"/>
          <p14:tracePt t="66749" x="5697538" y="5681663"/>
          <p14:tracePt t="66805" x="5707063" y="5681663"/>
          <p14:tracePt t="66820" x="5715000" y="5681663"/>
          <p14:tracePt t="66830" x="5730875" y="5681663"/>
          <p14:tracePt t="66834" x="5746750" y="5681663"/>
          <p14:tracePt t="66840" x="5770563" y="5681663"/>
          <p14:tracePt t="66848" x="5811838" y="5681663"/>
          <p14:tracePt t="66856" x="5853113" y="5681663"/>
          <p14:tracePt t="66862" x="5892800" y="5681663"/>
          <p14:tracePt t="66868" x="5926138" y="5673725"/>
          <p14:tracePt t="66876" x="5942013" y="5673725"/>
          <p14:tracePt t="66883" x="5981700" y="5673725"/>
          <p14:tracePt t="66891" x="5999163" y="5673725"/>
          <p14:tracePt t="66897" x="6015038" y="5664200"/>
          <p14:tracePt t="66906" x="6038850" y="5664200"/>
          <p14:tracePt t="66912" x="6046788" y="5664200"/>
          <p14:tracePt t="66918" x="6064250" y="5664200"/>
          <p14:tracePt t="66925" x="6072188" y="5664200"/>
          <p14:tracePt t="66933" x="6088063" y="5664200"/>
          <p14:tracePt t="66940" x="6103938" y="5664200"/>
          <p14:tracePt t="66947" x="6119813" y="5664200"/>
          <p14:tracePt t="66957" x="6127750" y="5664200"/>
          <p14:tracePt t="66962" x="6145213" y="5664200"/>
          <p14:tracePt t="66969" x="6161088" y="5664200"/>
          <p14:tracePt t="66976" x="6176963" y="5664200"/>
          <p14:tracePt t="66983" x="6192838" y="5664200"/>
          <p14:tracePt t="66989" x="6210300" y="5664200"/>
          <p14:tracePt t="66997" x="6242050" y="5656263"/>
          <p14:tracePt t="67005" x="6257925" y="5656263"/>
          <p14:tracePt t="67011" x="6273800" y="5656263"/>
          <p14:tracePt t="67018" x="6283325" y="5656263"/>
          <p14:tracePt t="67026" x="6307138" y="5656263"/>
          <p14:tracePt t="67033" x="6323013" y="5656263"/>
          <p14:tracePt t="67040" x="6330950" y="5656263"/>
          <p14:tracePt t="67051" x="6348413" y="5656263"/>
          <p14:tracePt t="67055" x="6356350" y="5656263"/>
          <p14:tracePt t="67061" x="6372225" y="5656263"/>
          <p14:tracePt t="67075" x="6380163" y="5656263"/>
          <p14:tracePt t="67083" x="6388100" y="5656263"/>
          <p14:tracePt t="67097" x="6396038" y="5656263"/>
          <p14:tracePt t="67127" x="6403975" y="5656263"/>
          <p14:tracePt t="67175" x="6411913" y="5656263"/>
          <p14:tracePt t="67183" x="6429375" y="5656263"/>
          <p14:tracePt t="67197" x="6437313" y="5656263"/>
          <p14:tracePt t="67206" x="6445250" y="5656263"/>
          <p14:tracePt t="67225" x="6453188" y="5656263"/>
          <p14:tracePt t="67263" x="6461125" y="5656263"/>
          <p14:tracePt t="69845" x="6484938" y="5608638"/>
          <p14:tracePt t="69851" x="6518275" y="5535613"/>
          <p14:tracePt t="69857" x="6534150" y="5494338"/>
          <p14:tracePt t="69865" x="6557963" y="5454650"/>
          <p14:tracePt t="69873" x="6575425" y="5437188"/>
          <p14:tracePt t="69877" x="6599238" y="5413375"/>
          <p14:tracePt t="69884" x="6615113" y="5389563"/>
          <p14:tracePt t="69893" x="6630988" y="5372100"/>
          <p14:tracePt t="69900" x="6648450" y="5364163"/>
          <p14:tracePt t="69907" x="6664325" y="5348288"/>
          <p14:tracePt t="69913" x="6672263" y="5324475"/>
          <p14:tracePt t="69920" x="6688138" y="5316538"/>
          <p14:tracePt t="69928" x="6713538" y="5299075"/>
          <p14:tracePt t="69934" x="6729413" y="5283200"/>
          <p14:tracePt t="69941" x="6753225" y="5251450"/>
          <p14:tracePt t="69949" x="6786563" y="5218113"/>
          <p14:tracePt t="69956" x="6818313" y="5170488"/>
          <p14:tracePt t="69963" x="6859588" y="5097463"/>
          <p14:tracePt t="69971" x="6899275" y="5032375"/>
          <p14:tracePt t="69977" x="6924675" y="4951413"/>
          <p14:tracePt t="69984" x="6940550" y="4878388"/>
          <p14:tracePt t="69991" x="6964363" y="4813300"/>
          <p14:tracePt t="69999" x="6988175" y="4740275"/>
          <p14:tracePt t="70005" x="6988175" y="4699000"/>
          <p14:tracePt t="70012" x="6988175" y="4649788"/>
          <p14:tracePt t="70020" x="6988175" y="4618038"/>
          <p14:tracePt t="70027" x="6988175" y="4568825"/>
          <p14:tracePt t="70034" x="6988175" y="4537075"/>
          <p14:tracePt t="70041" x="6964363" y="4495800"/>
          <p14:tracePt t="70050" x="6940550" y="4464050"/>
          <p14:tracePt t="70057" x="6915150" y="4438650"/>
          <p14:tracePt t="70063" x="6842125" y="4391025"/>
          <p14:tracePt t="70071" x="6778625" y="4357688"/>
          <p14:tracePt t="70077" x="6672263" y="4333875"/>
          <p14:tracePt t="70084" x="6575425" y="4318000"/>
          <p14:tracePt t="70091" x="6461125" y="4318000"/>
          <p14:tracePt t="70098" x="6338888" y="4349750"/>
          <p14:tracePt t="70105" x="6176963" y="4391025"/>
          <p14:tracePt t="70112" x="5999163" y="4464050"/>
          <p14:tracePt t="70119" x="5780088" y="4552950"/>
          <p14:tracePt t="70127" x="5535613" y="4649788"/>
          <p14:tracePt t="70134" x="5308600" y="4756150"/>
          <p14:tracePt t="70142" x="5016500" y="4837113"/>
          <p14:tracePt t="70148" x="4764088" y="4941888"/>
          <p14:tracePt t="70157" x="4545013" y="5032375"/>
          <p14:tracePt t="70162" x="4294188" y="5137150"/>
          <p14:tracePt t="70169" x="4098925" y="5226050"/>
          <p14:tracePt t="70177" x="3952875" y="5283200"/>
          <p14:tracePt t="70184" x="3783013" y="5364163"/>
          <p14:tracePt t="70190" x="3676650" y="5397500"/>
          <p14:tracePt t="70198" x="3595688" y="5429250"/>
          <p14:tracePt t="70206" x="3522663" y="5454650"/>
          <p14:tracePt t="70212" x="3490913" y="5470525"/>
          <p14:tracePt t="70219" x="3457575" y="5478463"/>
          <p14:tracePt t="70227" x="3449638" y="5486400"/>
          <p14:tracePt t="70233" x="3433763" y="5494338"/>
          <p14:tracePt t="70241" x="3425825" y="5494338"/>
          <p14:tracePt t="70255" x="3409950" y="5494338"/>
          <p14:tracePt t="70277" x="3425825" y="5470525"/>
          <p14:tracePt t="70283" x="3465513" y="5372100"/>
          <p14:tracePt t="70291" x="3530600" y="5275263"/>
          <p14:tracePt t="70311" x="3660775" y="5121275"/>
          <p14:tracePt t="70317" x="3717925" y="5056188"/>
          <p14:tracePt t="70320" x="3775075" y="5006975"/>
          <p14:tracePt t="70327" x="3840163" y="4975225"/>
          <p14:tracePt t="70334" x="3871913" y="4941888"/>
          <p14:tracePt t="70342" x="3895725" y="4910138"/>
          <p14:tracePt t="70348" x="3921125" y="4894263"/>
          <p14:tracePt t="70355" x="3937000" y="4886325"/>
          <p14:tracePt t="70362" x="3960813" y="4868863"/>
          <p14:tracePt t="70369" x="3976688" y="4845050"/>
          <p14:tracePt t="70378" x="4010025" y="4829175"/>
          <p14:tracePt t="70383" x="4025900" y="4821238"/>
          <p14:tracePt t="70392" x="4049713" y="4813300"/>
          <p14:tracePt t="70398" x="4083050" y="4813300"/>
          <p14:tracePt t="70407" x="4090988" y="4805363"/>
          <p14:tracePt t="70412" x="4114800" y="4805363"/>
          <p14:tracePt t="70418" x="4140200" y="4805363"/>
          <p14:tracePt t="70426" x="4156075" y="4805363"/>
          <p14:tracePt t="70433" x="4171950" y="4805363"/>
          <p14:tracePt t="70440" x="4205288" y="4805363"/>
          <p14:tracePt t="70448" x="4229100" y="4805363"/>
          <p14:tracePt t="70459" x="4244975" y="4805363"/>
          <p14:tracePt t="70462" x="4294188" y="4805363"/>
          <p14:tracePt t="70469" x="4343400" y="4813300"/>
          <p14:tracePt t="70476" x="4391025" y="4821238"/>
          <p14:tracePt t="70483" x="4432300" y="4829175"/>
          <p14:tracePt t="70490" x="4489450" y="4829175"/>
          <p14:tracePt t="70497" x="4521200" y="4837113"/>
          <p14:tracePt t="70505" x="4562475" y="4845050"/>
          <p14:tracePt t="70512" x="4594225" y="4852988"/>
          <p14:tracePt t="70518" x="4627563" y="4868863"/>
          <p14:tracePt t="70526" x="4635500" y="4878388"/>
          <p14:tracePt t="70533" x="4651375" y="4878388"/>
          <p14:tracePt t="70540" x="4659313" y="4878388"/>
          <p14:tracePt t="70548" x="4667250" y="4878388"/>
          <p14:tracePt t="70556" x="4675188" y="4878388"/>
          <p14:tracePt t="70562" x="4683125" y="4878388"/>
          <p14:tracePt t="72761" x="4643438" y="4837113"/>
          <p14:tracePt t="72766" x="4602163" y="4748213"/>
          <p14:tracePt t="72774" x="4594225" y="4602163"/>
          <p14:tracePt t="72781" x="4594225" y="4448175"/>
          <p14:tracePt t="72792" x="4667250" y="4156075"/>
          <p14:tracePt t="72797" x="4724400" y="3919538"/>
          <p14:tracePt t="72800" x="4870450" y="3514725"/>
          <p14:tracePt t="72808" x="5008563" y="3214688"/>
          <p14:tracePt t="72814" x="5211763" y="2800350"/>
          <p14:tracePt t="72821" x="5405438" y="2492375"/>
          <p14:tracePt t="72829" x="5624513" y="2078038"/>
          <p14:tracePt t="72836" x="5811838" y="1785938"/>
          <p14:tracePt t="72844" x="6046788" y="1468438"/>
          <p14:tracePt t="72850" x="6218238" y="1176338"/>
          <p14:tracePt t="72859" x="6307138" y="957263"/>
          <p14:tracePt t="72864" x="6372225" y="795338"/>
          <p14:tracePt t="72872" x="6396038" y="681038"/>
          <p14:tracePt t="72880" x="6421438" y="568325"/>
          <p14:tracePt t="72885" x="6429375" y="479425"/>
          <p14:tracePt t="72893" x="6453188" y="381000"/>
          <p14:tracePt t="72900" x="6453188" y="315913"/>
          <p14:tracePt t="72908" x="6445250" y="260350"/>
          <p14:tracePt t="72914" x="6429375" y="203200"/>
          <p14:tracePt t="72922" x="6429375" y="177800"/>
          <p14:tracePt t="72928" x="6403975" y="130175"/>
          <p14:tracePt t="72935" x="6396038" y="114300"/>
          <p14:tracePt t="72943" x="6364288" y="88900"/>
          <p14:tracePt t="72949" x="6323013" y="41275"/>
          <p14:tracePt t="72957" x="6291263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C2A54171-9DF8-45D3-8F4C-00088F2554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701" y="381000"/>
            <a:ext cx="10248900" cy="1195388"/>
          </a:xfrm>
        </p:spPr>
        <p:txBody>
          <a:bodyPr wrap="square" anchor="ctr">
            <a:normAutofit/>
          </a:bodyPr>
          <a:lstStyle/>
          <a:p>
            <a:r>
              <a:rPr lang="en-US" b="1" spc="1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Reflection on process &amp; results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47" name="Rectangle 3">
            <a:extLst>
              <a:ext uri="{FF2B5EF4-FFF2-40B4-BE49-F238E27FC236}">
                <a16:creationId xmlns:a16="http://schemas.microsoft.com/office/drawing/2014/main" id="{98346468-3CA0-4796-A679-88DB5682EF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28701" y="1981200"/>
            <a:ext cx="10248900" cy="3657600"/>
          </a:xfrm>
        </p:spPr>
        <p:txBody>
          <a:bodyPr wrap="square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3) Decisions and improvements</a:t>
            </a:r>
          </a:p>
          <a:p>
            <a:r>
              <a:rPr lang="en-US" dirty="0"/>
              <a:t>W</a:t>
            </a:r>
            <a:r>
              <a:rPr lang="en-US" sz="2400" dirty="0"/>
              <a:t>e made decisions by thinking of user's perspective of using our application. </a:t>
            </a:r>
          </a:p>
          <a:p>
            <a:r>
              <a:rPr lang="en-US" dirty="0"/>
              <a:t>M</a:t>
            </a:r>
            <a:r>
              <a:rPr lang="en-US" sz="2400" dirty="0"/>
              <a:t>ajor obstacle we faced is extracting data for average salaries based on course and how to make the flow of application.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B2B15BE4-4629-43CD-9754-007E308A784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BD2738B9-4197-4724-8C3A-7A08FA53C142}" type="slidenum">
              <a:rPr lang="en-US" altLang="x-none" smtClean="0"/>
              <a:pPr>
                <a:spcAft>
                  <a:spcPts val="600"/>
                </a:spcAft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30863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712"/>
    </mc:Choice>
    <mc:Fallback>
      <p:transition spd="slow" advTm="73712"/>
    </mc:Fallback>
  </mc:AlternateContent>
  <p:extLst>
    <p:ext uri="{3A86A75C-4F4B-4683-9AE1-C65F6400EC91}">
      <p14:laserTraceLst xmlns:p14="http://schemas.microsoft.com/office/powerpoint/2010/main">
        <p14:tracePtLst>
          <p14:tracePt t="590" x="2540000" y="2881313"/>
          <p14:tracePt t="596" x="2338388" y="2847975"/>
          <p14:tracePt t="604" x="2151063" y="2840038"/>
          <p14:tracePt t="610" x="1963738" y="2840038"/>
          <p14:tracePt t="618" x="1770063" y="2824163"/>
          <p14:tracePt t="626" x="1550988" y="2824163"/>
          <p14:tracePt t="631" x="1395413" y="2824163"/>
          <p14:tracePt t="638" x="1201738" y="2832100"/>
          <p14:tracePt t="646" x="1071563" y="2840038"/>
          <p14:tracePt t="653" x="941388" y="2865438"/>
          <p14:tracePt t="660" x="819150" y="2889250"/>
          <p14:tracePt t="668" x="714375" y="2905125"/>
          <p14:tracePt t="674" x="625475" y="2938463"/>
          <p14:tracePt t="682" x="527050" y="2970213"/>
          <p14:tracePt t="689" x="471488" y="3011488"/>
          <p14:tracePt t="696" x="373063" y="3051175"/>
          <p14:tracePt t="704" x="315913" y="3076575"/>
          <p14:tracePt t="711" x="268288" y="3116263"/>
          <p14:tracePt t="717" x="211138" y="3149600"/>
          <p14:tracePt t="725" x="177800" y="3173413"/>
          <p14:tracePt t="732" x="130175" y="3205163"/>
          <p14:tracePt t="738" x="96838" y="3230563"/>
          <p14:tracePt t="745" x="65088" y="3262313"/>
          <p14:tracePt t="752" x="31750" y="3295650"/>
          <p14:tracePt t="760" x="7938" y="3319463"/>
          <p14:tracePt t="937" x="104775" y="3441700"/>
          <p14:tracePt t="945" x="177800" y="3408363"/>
          <p14:tracePt t="953" x="260350" y="3360738"/>
          <p14:tracePt t="959" x="333375" y="3319463"/>
          <p14:tracePt t="967" x="422275" y="3262313"/>
          <p14:tracePt t="973" x="534988" y="3205163"/>
          <p14:tracePt t="982" x="633413" y="3141663"/>
          <p14:tracePt t="989" x="738188" y="3076575"/>
          <p14:tracePt t="995" x="844550" y="3003550"/>
          <p14:tracePt t="1003" x="957263" y="2938463"/>
          <p14:tracePt t="1010" x="1063625" y="2881313"/>
          <p14:tracePt t="1017" x="1152525" y="2832100"/>
          <p14:tracePt t="1025" x="1241425" y="2774950"/>
          <p14:tracePt t="1033" x="1298575" y="2751138"/>
          <p14:tracePt t="1039" x="1371600" y="2719388"/>
          <p14:tracePt t="1046" x="1444625" y="2686050"/>
          <p14:tracePt t="1052" x="1477963" y="2670175"/>
          <p14:tracePt t="1058" x="1525588" y="2654300"/>
          <p14:tracePt t="1066" x="1550988" y="2646363"/>
          <p14:tracePt t="1073" x="1574800" y="2638425"/>
          <p14:tracePt t="1080" x="1598613" y="2628900"/>
          <p14:tracePt t="1087" x="1616075" y="2628900"/>
          <p14:tracePt t="1094" x="1639888" y="2620963"/>
          <p14:tracePt t="1102" x="1663700" y="2613025"/>
          <p14:tracePt t="1108" x="1689100" y="2605088"/>
          <p14:tracePt t="1116" x="1712913" y="2597150"/>
          <p14:tracePt t="1123" x="1736725" y="2581275"/>
          <p14:tracePt t="1130" x="1770063" y="2573338"/>
          <p14:tracePt t="1137" x="1793875" y="2565400"/>
          <p14:tracePt t="1145" x="1817688" y="2565400"/>
          <p14:tracePt t="1153" x="1851025" y="2555875"/>
          <p14:tracePt t="1159" x="1882775" y="2555875"/>
          <p14:tracePt t="1167" x="1890713" y="2555875"/>
          <p14:tracePt t="1173" x="1908175" y="2547938"/>
          <p14:tracePt t="1181" x="1916113" y="2547938"/>
          <p14:tracePt t="1188" x="1931988" y="2540000"/>
          <p14:tracePt t="1195" x="1955800" y="2540000"/>
          <p14:tracePt t="1203" x="1963738" y="2540000"/>
          <p14:tracePt t="1208" x="1981200" y="2540000"/>
          <p14:tracePt t="1217" x="1989138" y="2532063"/>
          <p14:tracePt t="1223" x="2012950" y="2524125"/>
          <p14:tracePt t="1231" x="2036763" y="2524125"/>
          <p14:tracePt t="1238" x="2046288" y="2524125"/>
          <p14:tracePt t="1245" x="2062163" y="2524125"/>
          <p14:tracePt t="1251" x="2078038" y="2524125"/>
          <p14:tracePt t="1258" x="2093913" y="2524125"/>
          <p14:tracePt t="1273" x="2101850" y="2524125"/>
          <p14:tracePt t="1285" x="2109788" y="2524125"/>
          <p14:tracePt t="1295" x="2119313" y="2524125"/>
          <p14:tracePt t="1309" x="2135188" y="2524125"/>
          <p14:tracePt t="1316" x="2143125" y="2524125"/>
          <p14:tracePt t="1323" x="2151063" y="2524125"/>
          <p14:tracePt t="1330" x="2174875" y="2524125"/>
          <p14:tracePt t="1338" x="2208213" y="2524125"/>
          <p14:tracePt t="1345" x="2239963" y="2524125"/>
          <p14:tracePt t="1353" x="2312988" y="2524125"/>
          <p14:tracePt t="1359" x="2362200" y="2524125"/>
          <p14:tracePt t="1366" x="2419350" y="2524125"/>
          <p14:tracePt t="1372" x="2466975" y="2524125"/>
          <p14:tracePt t="1380" x="2508250" y="2524125"/>
          <p14:tracePt t="1386" x="2549525" y="2524125"/>
          <p14:tracePt t="1393" x="2589213" y="2524125"/>
          <p14:tracePt t="1401" x="2630488" y="2524125"/>
          <p14:tracePt t="1408" x="2654300" y="2524125"/>
          <p14:tracePt t="1415" x="2711450" y="2524125"/>
          <p14:tracePt t="1422" x="2743200" y="2524125"/>
          <p14:tracePt t="1430" x="2800350" y="2524125"/>
          <p14:tracePt t="1437" x="2841625" y="2524125"/>
          <p14:tracePt t="1443" x="2889250" y="2524125"/>
          <p14:tracePt t="1452" x="2930525" y="2524125"/>
          <p14:tracePt t="1458" x="2979738" y="2524125"/>
          <p14:tracePt t="1467" x="3011488" y="2508250"/>
          <p14:tracePt t="1473" x="3060700" y="2508250"/>
          <p14:tracePt t="1479" x="3092450" y="2500313"/>
          <p14:tracePt t="1487" x="3141663" y="2500313"/>
          <p14:tracePt t="1494" x="3181350" y="2492375"/>
          <p14:tracePt t="1502" x="3238500" y="2492375"/>
          <p14:tracePt t="1508" x="3271838" y="2492375"/>
          <p14:tracePt t="1517" x="3303588" y="2492375"/>
          <p14:tracePt t="1523" x="3336925" y="2492375"/>
          <p14:tracePt t="1530" x="3344863" y="2492375"/>
          <p14:tracePt t="1538" x="3376613" y="2492375"/>
          <p14:tracePt t="1545" x="3392488" y="2492375"/>
          <p14:tracePt t="1558" x="3400425" y="2492375"/>
          <p14:tracePt t="1565" x="3409950" y="2492375"/>
          <p14:tracePt t="1949" x="3473450" y="2482850"/>
          <p14:tracePt t="1958" x="3603625" y="2459038"/>
          <p14:tracePt t="1965" x="3709988" y="2451100"/>
          <p14:tracePt t="1973" x="3814763" y="2443163"/>
          <p14:tracePt t="1980" x="3921125" y="2419350"/>
          <p14:tracePt t="1987" x="4025900" y="2409825"/>
          <p14:tracePt t="1993" x="4106863" y="2386013"/>
          <p14:tracePt t="2001" x="4179888" y="2378075"/>
          <p14:tracePt t="2008" x="4260850" y="2378075"/>
          <p14:tracePt t="2019" x="4318000" y="2378075"/>
          <p14:tracePt t="2021" x="4367213" y="2370138"/>
          <p14:tracePt t="2030" x="4424363" y="2370138"/>
          <p14:tracePt t="2037" x="4464050" y="2370138"/>
          <p14:tracePt t="2042" x="4505325" y="2370138"/>
          <p14:tracePt t="2051" x="4529138" y="2370138"/>
          <p14:tracePt t="2058" x="4562475" y="2370138"/>
          <p14:tracePt t="2065" x="4578350" y="2370138"/>
          <p14:tracePt t="2072" x="4586288" y="2370138"/>
          <p14:tracePt t="2080" x="4602163" y="2378075"/>
          <p14:tracePt t="2086" x="4610100" y="2378075"/>
          <p14:tracePt t="2092" x="4635500" y="2378075"/>
          <p14:tracePt t="2100" x="4651375" y="2386013"/>
          <p14:tracePt t="2108" x="4659313" y="2386013"/>
          <p14:tracePt t="2115" x="4700588" y="2386013"/>
          <p14:tracePt t="2122" x="4724400" y="2386013"/>
          <p14:tracePt t="2130" x="4756150" y="2386013"/>
          <p14:tracePt t="2136" x="4805363" y="2386013"/>
          <p14:tracePt t="2142" x="4862513" y="2386013"/>
          <p14:tracePt t="2150" x="4902200" y="2386013"/>
          <p14:tracePt t="2156" x="4951413" y="2386013"/>
          <p14:tracePt t="2164" x="5000625" y="2378075"/>
          <p14:tracePt t="2173" x="5048250" y="2370138"/>
          <p14:tracePt t="2179" x="5081588" y="2370138"/>
          <p14:tracePt t="2186" x="5121275" y="2362200"/>
          <p14:tracePt t="2193" x="5138738" y="2354263"/>
          <p14:tracePt t="2200" x="5162550" y="2354263"/>
          <p14:tracePt t="2208" x="5203825" y="2344738"/>
          <p14:tracePt t="2214" x="5227638" y="2336800"/>
          <p14:tracePt t="2222" x="5243513" y="2336800"/>
          <p14:tracePt t="2228" x="5276850" y="2336800"/>
          <p14:tracePt t="2236" x="5300663" y="2336800"/>
          <p14:tracePt t="2242" x="5324475" y="2328863"/>
          <p14:tracePt t="2251" x="5357813" y="2328863"/>
          <p14:tracePt t="2258" x="5373688" y="2328863"/>
          <p14:tracePt t="2265" x="5397500" y="2328863"/>
          <p14:tracePt t="2271" x="5413375" y="2328863"/>
          <p14:tracePt t="2279" x="5430838" y="2328863"/>
          <p14:tracePt t="2285" x="5438775" y="2328863"/>
          <p14:tracePt t="2292" x="5454650" y="2328863"/>
          <p14:tracePt t="2308" x="5462588" y="2328863"/>
          <p14:tracePt t="2314" x="5478463" y="2328863"/>
          <p14:tracePt t="2350" x="5487988" y="2328863"/>
          <p14:tracePt t="2430" x="5495925" y="2328863"/>
          <p14:tracePt t="2450" x="5503863" y="2328863"/>
          <p14:tracePt t="2472" x="5511800" y="2328863"/>
          <p14:tracePt t="10899" x="5495925" y="2320925"/>
          <p14:tracePt t="10906" x="5470525" y="2312988"/>
          <p14:tracePt t="10911" x="5438775" y="2305050"/>
          <p14:tracePt t="10919" x="5422900" y="2297113"/>
          <p14:tracePt t="10925" x="5405438" y="2289175"/>
          <p14:tracePt t="10934" x="5397500" y="2289175"/>
          <p14:tracePt t="10940" x="5389563" y="2281238"/>
          <p14:tracePt t="10947" x="5373688" y="2271713"/>
          <p14:tracePt t="10961" x="5365750" y="2271713"/>
          <p14:tracePt t="10969" x="5357813" y="2271713"/>
          <p14:tracePt t="10975" x="5357813" y="2263775"/>
          <p14:tracePt t="11011" x="5357813" y="2255838"/>
          <p14:tracePt t="11019" x="5357813" y="2247900"/>
          <p14:tracePt t="11034" x="5357813" y="2239963"/>
          <p14:tracePt t="11039" x="5357813" y="2232025"/>
          <p14:tracePt t="11055" x="5357813" y="2224088"/>
          <p14:tracePt t="18577" x="5308600" y="2255838"/>
          <p14:tracePt t="18585" x="5235575" y="2312988"/>
          <p14:tracePt t="18590" x="5162550" y="2378075"/>
          <p14:tracePt t="18597" x="5097463" y="2451100"/>
          <p14:tracePt t="18606" x="4983163" y="2555875"/>
          <p14:tracePt t="18612" x="4910138" y="2605088"/>
          <p14:tracePt t="18620" x="4805363" y="2693988"/>
          <p14:tracePt t="18625" x="4708525" y="2767013"/>
          <p14:tracePt t="18633" x="4643438" y="2816225"/>
          <p14:tracePt t="18641" x="4570413" y="2881313"/>
          <p14:tracePt t="18648" x="4513263" y="2921000"/>
          <p14:tracePt t="18655" x="4464050" y="2970213"/>
          <p14:tracePt t="18663" x="4432300" y="3003550"/>
          <p14:tracePt t="18670" x="4398963" y="3051175"/>
          <p14:tracePt t="18676" x="4383088" y="3076575"/>
          <p14:tracePt t="18685" x="4367213" y="3084513"/>
          <p14:tracePt t="18690" x="4351338" y="3100388"/>
          <p14:tracePt t="18697" x="4343400" y="3124200"/>
          <p14:tracePt t="18711" x="4333875" y="3132138"/>
          <p14:tracePt t="18718" x="4325938" y="3141663"/>
          <p14:tracePt t="18733" x="4325938" y="3149600"/>
          <p14:tracePt t="18739" x="4325938" y="3157538"/>
          <p14:tracePt t="18754" x="4325938" y="3165475"/>
          <p14:tracePt t="18760" x="4325938" y="3181350"/>
          <p14:tracePt t="18776" x="4325938" y="3189288"/>
          <p14:tracePt t="18782" x="4333875" y="3197225"/>
          <p14:tracePt t="18789" x="4343400" y="3197225"/>
          <p14:tracePt t="18796" x="4367213" y="3205163"/>
          <p14:tracePt t="18803" x="4383088" y="3214688"/>
          <p14:tracePt t="18810" x="4398963" y="3222625"/>
          <p14:tracePt t="18817" x="4432300" y="3230563"/>
          <p14:tracePt t="18825" x="4456113" y="3246438"/>
          <p14:tracePt t="18833" x="4471988" y="3254375"/>
          <p14:tracePt t="18840" x="4505325" y="3254375"/>
          <p14:tracePt t="18847" x="4529138" y="3262313"/>
          <p14:tracePt t="18853" x="4537075" y="3262313"/>
          <p14:tracePt t="18862" x="4552950" y="3262313"/>
          <p14:tracePt t="18867" x="4570413" y="3262313"/>
          <p14:tracePt t="18877" x="4586288" y="3262313"/>
          <p14:tracePt t="18881" x="4594225" y="3262313"/>
          <p14:tracePt t="18889" x="4602163" y="3262313"/>
          <p14:tracePt t="18896" x="4610100" y="3262313"/>
          <p14:tracePt t="18903" x="4610100" y="3270250"/>
          <p14:tracePt t="18910" x="4618038" y="3270250"/>
          <p14:tracePt t="18932" x="4635500" y="3278188"/>
          <p14:tracePt t="18969" x="4635500" y="3287713"/>
          <p14:tracePt t="18983" x="4643438" y="3287713"/>
          <p14:tracePt t="18997" x="4643438" y="3295650"/>
          <p14:tracePt t="19003" x="4643438" y="3303588"/>
          <p14:tracePt t="19010" x="4643438" y="3311525"/>
          <p14:tracePt t="19027" x="4643438" y="3319463"/>
          <p14:tracePt t="19061" x="4643438" y="3327400"/>
          <p14:tracePt t="19069" x="4643438" y="3335338"/>
          <p14:tracePt t="19082" x="4643438" y="3343275"/>
          <p14:tracePt t="19090" x="4643438" y="3351213"/>
          <p14:tracePt t="19095" x="4643438" y="3360738"/>
          <p14:tracePt t="19104" x="4643438" y="3376613"/>
          <p14:tracePt t="19112" x="4643438" y="3384550"/>
          <p14:tracePt t="19118" x="4643438" y="3400425"/>
          <p14:tracePt t="19125" x="4643438" y="3408363"/>
          <p14:tracePt t="19133" x="4643438" y="3433763"/>
          <p14:tracePt t="19141" x="4643438" y="3441700"/>
          <p14:tracePt t="19150" x="4643438" y="3449638"/>
          <p14:tracePt t="19161" x="4643438" y="3457575"/>
          <p14:tracePt t="19169" x="4643438" y="3465513"/>
          <p14:tracePt t="19181" x="4643438" y="3473450"/>
          <p14:tracePt t="19197" x="4643438" y="3481388"/>
          <p14:tracePt t="19233" x="4643438" y="3489325"/>
          <p14:tracePt t="49112" x="4610100" y="3506788"/>
          <p14:tracePt t="49121" x="4537075" y="3514725"/>
          <p14:tracePt t="49125" x="4448175" y="3538538"/>
          <p14:tracePt t="49135" x="4351338" y="3554413"/>
          <p14:tracePt t="49141" x="4244975" y="3587750"/>
          <p14:tracePt t="49148" x="4140200" y="3619500"/>
          <p14:tracePt t="49155" x="4033838" y="3652838"/>
          <p14:tracePt t="49162" x="3937000" y="3692525"/>
          <p14:tracePt t="49169" x="3856038" y="3716338"/>
          <p14:tracePt t="49174" x="3790950" y="3741738"/>
          <p14:tracePt t="49183" x="3717925" y="3773488"/>
          <p14:tracePt t="49190" x="3660775" y="3814763"/>
          <p14:tracePt t="49196" x="3603625" y="3838575"/>
          <p14:tracePt t="49205" x="3530600" y="3871913"/>
          <p14:tracePt t="49211" x="3490913" y="3911600"/>
          <p14:tracePt t="49218" x="3433763" y="3927475"/>
          <p14:tracePt t="49225" x="3400425" y="3944938"/>
          <p14:tracePt t="49233" x="3368675" y="3960813"/>
          <p14:tracePt t="49240" x="3344863" y="3968750"/>
          <p14:tracePt t="49246" x="3327400" y="3976688"/>
          <p14:tracePt t="49253" x="3327400" y="3984625"/>
          <p14:tracePt t="49262" x="3319463" y="3984625"/>
          <p14:tracePt t="49268" x="3311525" y="3984625"/>
          <p14:tracePt t="49274" x="3303588" y="3984625"/>
          <p14:tracePt t="49284" x="3295650" y="3984625"/>
          <p14:tracePt t="49308" x="3287713" y="3984625"/>
          <p14:tracePt t="49426" x="3279775" y="3984625"/>
          <p14:tracePt t="49432" x="3279775" y="3992563"/>
          <p14:tracePt t="49441" x="3271838" y="3992563"/>
          <p14:tracePt t="49446" x="3271838" y="4000500"/>
          <p14:tracePt t="49454" x="3254375" y="4025900"/>
          <p14:tracePt t="49460" x="3222625" y="4057650"/>
          <p14:tracePt t="49469" x="3198813" y="4090988"/>
          <p14:tracePt t="49473" x="3173413" y="4114800"/>
          <p14:tracePt t="49482" x="3149600" y="4146550"/>
          <p14:tracePt t="49490" x="3141663" y="4164013"/>
          <p14:tracePt t="49496" x="3133725" y="4187825"/>
          <p14:tracePt t="49503" x="3125788" y="4211638"/>
          <p14:tracePt t="49510" x="3125788" y="4219575"/>
          <p14:tracePt t="49518" x="3116263" y="4237038"/>
          <p14:tracePt t="49525" x="3108325" y="4252913"/>
          <p14:tracePt t="49531" x="3100388" y="4260850"/>
          <p14:tracePt t="49540" x="3092450" y="4284663"/>
          <p14:tracePt t="49546" x="3084513" y="4302125"/>
          <p14:tracePt t="49553" x="3084513" y="4310063"/>
          <p14:tracePt t="49560" x="3076575" y="4333875"/>
          <p14:tracePt t="49567" x="3076575" y="4357688"/>
          <p14:tracePt t="49573" x="3076575" y="4383088"/>
          <p14:tracePt t="49581" x="3076575" y="4398963"/>
          <p14:tracePt t="49591" x="3076575" y="4430713"/>
          <p14:tracePt t="49596" x="3076575" y="4456113"/>
          <p14:tracePt t="49602" x="3076575" y="4487863"/>
          <p14:tracePt t="49609" x="3076575" y="4513263"/>
          <p14:tracePt t="49617" x="3076575" y="4537075"/>
          <p14:tracePt t="49623" x="3084513" y="4560888"/>
          <p14:tracePt t="49632" x="3084513" y="4586288"/>
          <p14:tracePt t="49639" x="3084513" y="4594225"/>
          <p14:tracePt t="49646" x="3084513" y="4610100"/>
          <p14:tracePt t="49652" x="3084513" y="4618038"/>
          <p14:tracePt t="49658" x="3084513" y="4625975"/>
          <p14:tracePt t="49666" x="3084513" y="4633913"/>
          <p14:tracePt t="49680" x="3084513" y="4641850"/>
          <p14:tracePt t="49702" x="3084513" y="4649788"/>
          <p14:tracePt t="49716" x="3084513" y="4659313"/>
          <p14:tracePt t="49738" x="3084513" y="4667250"/>
          <p14:tracePt t="49745" x="3084513" y="4675188"/>
          <p14:tracePt t="49752" x="3092450" y="4683125"/>
          <p14:tracePt t="49759" x="3092450" y="4691063"/>
          <p14:tracePt t="49774" x="3100388" y="4699000"/>
          <p14:tracePt t="49788" x="3108325" y="4706938"/>
          <p14:tracePt t="49806" x="3108325" y="4714875"/>
          <p14:tracePt t="49809" x="3116263" y="4714875"/>
          <p14:tracePt t="49816" x="3125788" y="4714875"/>
          <p14:tracePt t="49823" x="3125788" y="4722813"/>
          <p14:tracePt t="49831" x="3133725" y="4732338"/>
          <p14:tracePt t="49837" x="3149600" y="4740275"/>
          <p14:tracePt t="49845" x="3165475" y="4748213"/>
          <p14:tracePt t="49852" x="3189288" y="4748213"/>
          <p14:tracePt t="49859" x="3206750" y="4748213"/>
          <p14:tracePt t="49866" x="3246438" y="4748213"/>
          <p14:tracePt t="49873" x="3279775" y="4748213"/>
          <p14:tracePt t="49881" x="3311525" y="4748213"/>
          <p14:tracePt t="49887" x="3352800" y="4748213"/>
          <p14:tracePt t="49895" x="3384550" y="4748213"/>
          <p14:tracePt t="49901" x="3409950" y="4748213"/>
          <p14:tracePt t="49908" x="3433763" y="4748213"/>
          <p14:tracePt t="49916" x="3465513" y="4748213"/>
          <p14:tracePt t="49924" x="3482975" y="4748213"/>
          <p14:tracePt t="49930" x="3522663" y="4748213"/>
          <p14:tracePt t="49937" x="3556000" y="4732338"/>
          <p14:tracePt t="49944" x="3579813" y="4732338"/>
          <p14:tracePt t="49951" x="3611563" y="4722813"/>
          <p14:tracePt t="49958" x="3636963" y="4714875"/>
          <p14:tracePt t="49966" x="3660775" y="4706938"/>
          <p14:tracePt t="49973" x="3684588" y="4699000"/>
          <p14:tracePt t="49980" x="3702050" y="4699000"/>
          <p14:tracePt t="49987" x="3725863" y="4699000"/>
          <p14:tracePt t="49994" x="3741738" y="4699000"/>
          <p14:tracePt t="50001" x="3757613" y="4699000"/>
          <p14:tracePt t="50016" x="3767138" y="4699000"/>
          <p14:tracePt t="50026" x="3775075" y="4699000"/>
          <p14:tracePt t="50038" x="3783013" y="4699000"/>
          <p14:tracePt t="50055" x="3790950" y="4699000"/>
          <p14:tracePt t="50062" x="3798888" y="4699000"/>
          <p14:tracePt t="61757" x="3848100" y="4699000"/>
          <p14:tracePt t="61765" x="3903663" y="4706938"/>
          <p14:tracePt t="61773" x="3944938" y="4714875"/>
          <p14:tracePt t="61780" x="4002088" y="4722813"/>
          <p14:tracePt t="61785" x="4067175" y="4732338"/>
          <p14:tracePt t="61793" x="4122738" y="4732338"/>
          <p14:tracePt t="61801" x="4187825" y="4740275"/>
          <p14:tracePt t="61808" x="4270375" y="4740275"/>
          <p14:tracePt t="61817" x="4318000" y="4740275"/>
          <p14:tracePt t="61822" x="4383088" y="4740275"/>
          <p14:tracePt t="61831" x="4448175" y="4740275"/>
          <p14:tracePt t="61836" x="4489450" y="4740275"/>
          <p14:tracePt t="61843" x="4545013" y="4748213"/>
          <p14:tracePt t="61849" x="4586288" y="4756150"/>
          <p14:tracePt t="61859" x="4635500" y="4779963"/>
          <p14:tracePt t="61864" x="4675188" y="4779963"/>
          <p14:tracePt t="61874" x="4724400" y="4787900"/>
          <p14:tracePt t="61880" x="4764088" y="4787900"/>
          <p14:tracePt t="61886" x="4821238" y="4787900"/>
          <p14:tracePt t="61893" x="4862513" y="4787900"/>
          <p14:tracePt t="61902" x="4910138" y="4787900"/>
          <p14:tracePt t="61910" x="4983163" y="4787900"/>
          <p14:tracePt t="61915" x="5024438" y="4764088"/>
          <p14:tracePt t="61923" x="5081588" y="4756150"/>
          <p14:tracePt t="61930" x="5121275" y="4748213"/>
          <p14:tracePt t="61939" x="5178425" y="4740275"/>
          <p14:tracePt t="61946" x="5194300" y="4732338"/>
          <p14:tracePt t="61951" x="5219700" y="4722813"/>
          <p14:tracePt t="61957" x="5251450" y="4714875"/>
          <p14:tracePt t="61966" x="5267325" y="4714875"/>
          <p14:tracePt t="61975" x="5284788" y="4714875"/>
          <p14:tracePt t="61979" x="5300663" y="4714875"/>
          <p14:tracePt t="61986" x="5316538" y="4714875"/>
          <p14:tracePt t="61993" x="5332413" y="4706938"/>
          <p14:tracePt t="62001" x="5340350" y="4706938"/>
          <p14:tracePt t="62006" x="5357813" y="4706938"/>
          <p14:tracePt t="62016" x="5373688" y="4706938"/>
          <p14:tracePt t="62022" x="5389563" y="4706938"/>
          <p14:tracePt t="62030" x="5405438" y="4706938"/>
          <p14:tracePt t="62036" x="5422900" y="4706938"/>
          <p14:tracePt t="62043" x="5438775" y="4699000"/>
          <p14:tracePt t="62050" x="5454650" y="4699000"/>
          <p14:tracePt t="62056" x="5470525" y="4699000"/>
          <p14:tracePt t="62064" x="5478463" y="4699000"/>
          <p14:tracePt t="62072" x="5503863" y="4699000"/>
          <p14:tracePt t="62085" x="5511800" y="4699000"/>
          <p14:tracePt t="62095" x="5519738" y="4699000"/>
          <p14:tracePt t="62107" x="5527675" y="4699000"/>
          <p14:tracePt t="62113" x="5535613" y="4699000"/>
          <p14:tracePt t="62128" x="5561013" y="4699000"/>
          <p14:tracePt t="62142" x="5576888" y="4699000"/>
          <p14:tracePt t="62149" x="5592763" y="4706938"/>
          <p14:tracePt t="62156" x="5592763" y="4714875"/>
          <p14:tracePt t="62163" x="5608638" y="4722813"/>
          <p14:tracePt t="62170" x="5624513" y="4722813"/>
          <p14:tracePt t="62178" x="5634038" y="4722813"/>
          <p14:tracePt t="62185" x="5641975" y="4722813"/>
          <p14:tracePt t="62192" x="5649913" y="4722813"/>
          <p14:tracePt t="62199" x="5657850" y="4732338"/>
          <p14:tracePt t="62214" x="5665788" y="4732338"/>
          <p14:tracePt t="62221" x="5681663" y="4732338"/>
          <p14:tracePt t="62228" x="5697538" y="4740275"/>
          <p14:tracePt t="62236" x="5715000" y="4740275"/>
          <p14:tracePt t="62242" x="5722938" y="4740275"/>
          <p14:tracePt t="62250" x="5746750" y="4740275"/>
          <p14:tracePt t="62258" x="5762625" y="4740275"/>
          <p14:tracePt t="62264" x="5780088" y="4740275"/>
          <p14:tracePt t="62271" x="5788025" y="4740275"/>
          <p14:tracePt t="62278" x="5811838" y="4740275"/>
          <p14:tracePt t="62290" x="5819775" y="4740275"/>
          <p14:tracePt t="62292" x="5843588" y="4740275"/>
          <p14:tracePt t="62299" x="5861050" y="4740275"/>
          <p14:tracePt t="62306" x="5876925" y="4740275"/>
          <p14:tracePt t="62314" x="5900738" y="4740275"/>
          <p14:tracePt t="62321" x="5908675" y="4740275"/>
          <p14:tracePt t="62329" x="5926138" y="4740275"/>
          <p14:tracePt t="62335" x="5949950" y="4740275"/>
          <p14:tracePt t="62342" x="5965825" y="4732338"/>
          <p14:tracePt t="62349" x="5981700" y="4732338"/>
          <p14:tracePt t="62356" x="5991225" y="4732338"/>
          <p14:tracePt t="62364" x="5999163" y="4732338"/>
          <p14:tracePt t="62370" x="6007100" y="4732338"/>
          <p14:tracePt t="62386" x="6015038" y="4732338"/>
          <p14:tracePt t="62424" x="6022975" y="4732338"/>
          <p14:tracePt t="62437" x="6022975" y="4722813"/>
          <p14:tracePt t="62500" x="6022975" y="4714875"/>
          <p14:tracePt t="62507" x="6022975" y="4706938"/>
          <p14:tracePt t="62515" x="6015038" y="4706938"/>
          <p14:tracePt t="62520" x="5981700" y="4691063"/>
          <p14:tracePt t="62527" x="5942013" y="4675188"/>
          <p14:tracePt t="62535" x="5900738" y="4667250"/>
          <p14:tracePt t="62541" x="5868988" y="4659313"/>
          <p14:tracePt t="62549" x="5827713" y="4649788"/>
          <p14:tracePt t="62556" x="5803900" y="4649788"/>
          <p14:tracePt t="62563" x="5788025" y="4641850"/>
          <p14:tracePt t="62570" x="5754688" y="4625975"/>
          <p14:tracePt t="62577" x="5730875" y="4618038"/>
          <p14:tracePt t="62584" x="5697538" y="4610100"/>
          <p14:tracePt t="62591" x="5657850" y="4602163"/>
          <p14:tracePt t="62599" x="5616575" y="4594225"/>
          <p14:tracePt t="62606" x="5561013" y="4586288"/>
          <p14:tracePt t="62613" x="5495925" y="4576763"/>
          <p14:tracePt t="62620" x="5446713" y="4576763"/>
          <p14:tracePt t="62627" x="5373688" y="4560888"/>
          <p14:tracePt t="62634" x="5308600" y="4552950"/>
          <p14:tracePt t="62641" x="5251450" y="4552950"/>
          <p14:tracePt t="62648" x="5186363" y="4552950"/>
          <p14:tracePt t="62656" x="5138738" y="4552950"/>
          <p14:tracePt t="62662" x="5097463" y="4552950"/>
          <p14:tracePt t="62671" x="5040313" y="4552950"/>
          <p14:tracePt t="62677" x="5016500" y="4552950"/>
          <p14:tracePt t="62684" x="4967288" y="4552950"/>
          <p14:tracePt t="62690" x="4919663" y="4560888"/>
          <p14:tracePt t="62699" x="4870450" y="4568825"/>
          <p14:tracePt t="62705" x="4813300" y="4586288"/>
          <p14:tracePt t="62713" x="4716463" y="4610100"/>
          <p14:tracePt t="62719" x="4627563" y="4641850"/>
          <p14:tracePt t="62728" x="4552950" y="4667250"/>
          <p14:tracePt t="62734" x="4464050" y="4699000"/>
          <p14:tracePt t="62740" x="4406900" y="4714875"/>
          <p14:tracePt t="62748" x="4351338" y="4722813"/>
          <p14:tracePt t="62755" x="4318000" y="4740275"/>
          <p14:tracePt t="62762" x="4278313" y="4748213"/>
          <p14:tracePt t="62769" x="4244975" y="4756150"/>
          <p14:tracePt t="62777" x="4205288" y="4772025"/>
          <p14:tracePt t="62784" x="4171950" y="4779963"/>
          <p14:tracePt t="62791" x="4132263" y="4805363"/>
          <p14:tracePt t="62798" x="4098925" y="4813300"/>
          <p14:tracePt t="62806" x="4059238" y="4821238"/>
          <p14:tracePt t="62812" x="4002088" y="4829175"/>
          <p14:tracePt t="62819" x="3968750" y="4845050"/>
          <p14:tracePt t="62826" x="3913188" y="4860925"/>
          <p14:tracePt t="62834" x="3856038" y="4868863"/>
          <p14:tracePt t="62842" x="3814763" y="4878388"/>
          <p14:tracePt t="62848" x="3775075" y="4902200"/>
          <p14:tracePt t="62857" x="3741738" y="4910138"/>
          <p14:tracePt t="62864" x="3684588" y="4926013"/>
          <p14:tracePt t="62870" x="3652838" y="4933950"/>
          <p14:tracePt t="62879" x="3629025" y="4941888"/>
          <p14:tracePt t="62884" x="3571875" y="4951413"/>
          <p14:tracePt t="62896" x="3538538" y="4975225"/>
          <p14:tracePt t="62898" x="3506788" y="4983163"/>
          <p14:tracePt t="62906" x="3473450" y="4999038"/>
          <p14:tracePt t="62913" x="3441700" y="5014913"/>
          <p14:tracePt t="62920" x="3417888" y="5032375"/>
          <p14:tracePt t="62928" x="3400425" y="5056188"/>
          <p14:tracePt t="62935" x="3368675" y="5072063"/>
          <p14:tracePt t="62941" x="3352800" y="5080000"/>
          <p14:tracePt t="62949" x="3336925" y="5080000"/>
          <p14:tracePt t="62956" x="3336925" y="5087938"/>
          <p14:tracePt t="62962" x="3327400" y="5097463"/>
          <p14:tracePt t="62971" x="3319463" y="5105400"/>
          <p14:tracePt t="62979" x="3311525" y="5105400"/>
          <p14:tracePt t="62984" x="3303588" y="5113338"/>
          <p14:tracePt t="62990" x="3303588" y="5121275"/>
          <p14:tracePt t="62999" x="3295650" y="5121275"/>
          <p14:tracePt t="63006" x="3295650" y="5129213"/>
          <p14:tracePt t="63086" x="3311525" y="5137150"/>
          <p14:tracePt t="63100" x="3376613" y="5137150"/>
          <p14:tracePt t="63106" x="3417888" y="5137150"/>
          <p14:tracePt t="63114" x="3441700" y="5137150"/>
          <p14:tracePt t="63127" x="3482975" y="5137150"/>
          <p14:tracePt t="63132" x="3514725" y="5137150"/>
          <p14:tracePt t="63135" x="3538538" y="5137150"/>
          <p14:tracePt t="63144" x="3571875" y="5129213"/>
          <p14:tracePt t="63147" x="3595688" y="5129213"/>
          <p14:tracePt t="63156" x="3636963" y="5113338"/>
          <p14:tracePt t="63163" x="3644900" y="5105400"/>
          <p14:tracePt t="63169" x="3660775" y="5105400"/>
          <p14:tracePt t="63178" x="3684588" y="5097463"/>
          <p14:tracePt t="63183" x="3692525" y="5097463"/>
          <p14:tracePt t="63190" x="3702050" y="5097463"/>
          <p14:tracePt t="63220" x="3709988" y="5097463"/>
          <p14:tracePt t="63286" x="3709988" y="5087938"/>
          <p14:tracePt t="63290" x="3709988" y="5080000"/>
          <p14:tracePt t="63298" x="3709988" y="5072063"/>
          <p14:tracePt t="63306" x="3702050" y="5040313"/>
          <p14:tracePt t="63324" x="3644900" y="4991100"/>
          <p14:tracePt t="63330" x="3595688" y="4951413"/>
          <p14:tracePt t="63332" x="3538538" y="4926013"/>
          <p14:tracePt t="63340" x="3482975" y="4894263"/>
          <p14:tracePt t="63347" x="3441700" y="4878388"/>
          <p14:tracePt t="63355" x="3384550" y="4845050"/>
          <p14:tracePt t="63362" x="3352800" y="4837113"/>
          <p14:tracePt t="63368" x="3311525" y="4829175"/>
          <p14:tracePt t="63376" x="3279775" y="4829175"/>
          <p14:tracePt t="63383" x="3238500" y="4813300"/>
          <p14:tracePt t="63394" x="3206750" y="4813300"/>
          <p14:tracePt t="63397" x="3157538" y="4813300"/>
          <p14:tracePt t="63403" x="3133725" y="4813300"/>
          <p14:tracePt t="63411" x="3060700" y="4829175"/>
          <p14:tracePt t="63418" x="3019425" y="4845050"/>
          <p14:tracePt t="63426" x="2962275" y="4868863"/>
          <p14:tracePt t="63432" x="2914650" y="4886325"/>
          <p14:tracePt t="63440" x="2873375" y="4910138"/>
          <p14:tracePt t="63446" x="2849563" y="4926013"/>
          <p14:tracePt t="63458" x="2824163" y="4967288"/>
          <p14:tracePt t="63461" x="2792413" y="4983163"/>
          <p14:tracePt t="63468" x="2768600" y="4999038"/>
          <p14:tracePt t="63476" x="2751138" y="5014913"/>
          <p14:tracePt t="63482" x="2719388" y="5040313"/>
          <p14:tracePt t="63489" x="2695575" y="5064125"/>
          <p14:tracePt t="63497" x="2670175" y="5087938"/>
          <p14:tracePt t="63506" x="2630488" y="5129213"/>
          <p14:tracePt t="63511" x="2613025" y="5162550"/>
          <p14:tracePt t="63517" x="2597150" y="5210175"/>
          <p14:tracePt t="63526" x="2581275" y="5243513"/>
          <p14:tracePt t="63532" x="2557463" y="5275263"/>
          <p14:tracePt t="63540" x="2549525" y="5316538"/>
          <p14:tracePt t="63547" x="2549525" y="5348288"/>
          <p14:tracePt t="63557" x="2549525" y="5389563"/>
          <p14:tracePt t="63562" x="2581275" y="5429250"/>
          <p14:tracePt t="63568" x="2605088" y="5478463"/>
          <p14:tracePt t="63575" x="2678113" y="5518150"/>
          <p14:tracePt t="63583" x="2759075" y="5567363"/>
          <p14:tracePt t="63590" x="2865438" y="5591175"/>
          <p14:tracePt t="63597" x="2995613" y="5591175"/>
          <p14:tracePt t="63604" x="3108325" y="5591175"/>
          <p14:tracePt t="63612" x="3230563" y="5559425"/>
          <p14:tracePt t="63618" x="3336925" y="5527675"/>
          <p14:tracePt t="63625" x="3433763" y="5478463"/>
          <p14:tracePt t="63632" x="3498850" y="5437188"/>
          <p14:tracePt t="63641" x="3571875" y="5397500"/>
          <p14:tracePt t="63646" x="3644900" y="5372100"/>
          <p14:tracePt t="63655" x="3676650" y="5348288"/>
          <p14:tracePt t="63661" x="3709988" y="5324475"/>
          <p14:tracePt t="63667" x="3733800" y="5283200"/>
          <p14:tracePt t="63674" x="3767138" y="5243513"/>
          <p14:tracePt t="63682" x="3798888" y="5218113"/>
          <p14:tracePt t="63689" x="3814763" y="5170488"/>
          <p14:tracePt t="63696" x="3822700" y="5153025"/>
          <p14:tracePt t="63706" x="3830638" y="5129213"/>
          <p14:tracePt t="63710" x="3830638" y="5113338"/>
          <p14:tracePt t="63717" x="3830638" y="5097463"/>
          <p14:tracePt t="63724" x="3830638" y="5080000"/>
          <p14:tracePt t="63732" x="3822700" y="5072063"/>
          <p14:tracePt t="63739" x="3806825" y="5056188"/>
          <p14:tracePt t="63746" x="3767138" y="5040313"/>
          <p14:tracePt t="63753" x="3725863" y="5006975"/>
          <p14:tracePt t="63761" x="3676650" y="4999038"/>
          <p14:tracePt t="63767" x="3611563" y="4999038"/>
          <p14:tracePt t="63774" x="3571875" y="4999038"/>
          <p14:tracePt t="63782" x="3530600" y="4999038"/>
          <p14:tracePt t="63789" x="3490913" y="4999038"/>
          <p14:tracePt t="63796" x="3433763" y="5014913"/>
          <p14:tracePt t="63803" x="3409950" y="5032375"/>
          <p14:tracePt t="63811" x="3360738" y="5040313"/>
          <p14:tracePt t="63817" x="3344863" y="5048250"/>
          <p14:tracePt t="63825" x="3319463" y="5048250"/>
          <p14:tracePt t="63831" x="3287713" y="5056188"/>
          <p14:tracePt t="63839" x="3271838" y="5064125"/>
          <p14:tracePt t="63846" x="3246438" y="5080000"/>
          <p14:tracePt t="63853" x="3230563" y="5087938"/>
          <p14:tracePt t="63860" x="3198813" y="5113338"/>
          <p14:tracePt t="63868" x="3189288" y="5121275"/>
          <p14:tracePt t="63876" x="3173413" y="5137150"/>
          <p14:tracePt t="63882" x="3157538" y="5153025"/>
          <p14:tracePt t="63891" x="3133725" y="5186363"/>
          <p14:tracePt t="63896" x="3125788" y="5202238"/>
          <p14:tracePt t="63903" x="3108325" y="5210175"/>
          <p14:tracePt t="63911" x="3100388" y="5226050"/>
          <p14:tracePt t="63917" x="3092450" y="5235575"/>
          <p14:tracePt t="63933" x="3076575" y="5251450"/>
          <p14:tracePt t="63947" x="3068638" y="5259388"/>
          <p14:tracePt t="63954" x="3068638" y="5267325"/>
          <p14:tracePt t="63960" x="3060700" y="5267325"/>
          <p14:tracePt t="63975" x="3060700" y="5275263"/>
          <p14:tracePt t="64149" x="3068638" y="5275263"/>
          <p14:tracePt t="64157" x="3141663" y="5267325"/>
          <p14:tracePt t="64161" x="3246438" y="5251450"/>
          <p14:tracePt t="64169" x="3344863" y="5218113"/>
          <p14:tracePt t="64177" x="3449638" y="5210175"/>
          <p14:tracePt t="64181" x="3556000" y="5194300"/>
          <p14:tracePt t="64190" x="3652838" y="5186363"/>
          <p14:tracePt t="64199" x="3757613" y="5178425"/>
          <p14:tracePt t="64205" x="3879850" y="5170488"/>
          <p14:tracePt t="64213" x="3960813" y="5153025"/>
          <p14:tracePt t="64220" x="4049713" y="5145088"/>
          <p14:tracePt t="64223" x="4140200" y="5137150"/>
          <p14:tracePt t="64231" x="4244975" y="5113338"/>
          <p14:tracePt t="64239" x="4325938" y="5113338"/>
          <p14:tracePt t="64246" x="4416425" y="5105400"/>
          <p14:tracePt t="64253" x="4479925" y="5105400"/>
          <p14:tracePt t="64260" x="4562475" y="5105400"/>
          <p14:tracePt t="64267" x="4610100" y="5105400"/>
          <p14:tracePt t="64273" x="4659313" y="5105400"/>
          <p14:tracePt t="64282" x="4708525" y="5105400"/>
          <p14:tracePt t="64289" x="4732338" y="5121275"/>
          <p14:tracePt t="64297" x="4740275" y="5121275"/>
          <p14:tracePt t="64303" x="4764088" y="5121275"/>
          <p14:tracePt t="64326" x="4789488" y="5121275"/>
          <p14:tracePt t="64362" x="4797425" y="5121275"/>
          <p14:tracePt t="64382" x="4781550" y="5129213"/>
          <p14:tracePt t="64398" x="4691063" y="5145088"/>
          <p14:tracePt t="64405" x="4602163" y="5145088"/>
          <p14:tracePt t="64414" x="4529138" y="5145088"/>
          <p14:tracePt t="64419" x="4479925" y="5145088"/>
          <p14:tracePt t="64423" x="4416425" y="5145088"/>
          <p14:tracePt t="64432" x="4351338" y="5145088"/>
          <p14:tracePt t="64443" x="4294188" y="5137150"/>
          <p14:tracePt t="64449" x="4229100" y="5129213"/>
          <p14:tracePt t="64456" x="4171950" y="5121275"/>
          <p14:tracePt t="64460" x="4140200" y="5105400"/>
          <p14:tracePt t="64468" x="4114800" y="5097463"/>
          <p14:tracePt t="64473" x="4090988" y="5087938"/>
          <p14:tracePt t="64482" x="4075113" y="5080000"/>
          <p14:tracePt t="64490" x="4067175" y="5080000"/>
          <p14:tracePt t="64498" x="4067175" y="5072063"/>
          <p14:tracePt t="64505" x="4059238" y="5072063"/>
          <p14:tracePt t="64511" x="4049713" y="5072063"/>
          <p14:tracePt t="64521" x="4041775" y="5072063"/>
          <p14:tracePt t="64575" x="4041775" y="5064125"/>
          <p14:tracePt t="64585" x="4067175" y="5040313"/>
          <p14:tracePt t="64591" x="4140200" y="5006975"/>
          <p14:tracePt t="64596" x="4205288" y="4983163"/>
          <p14:tracePt t="64604" x="4286250" y="4967288"/>
          <p14:tracePt t="64612" x="4367213" y="4941888"/>
          <p14:tracePt t="64617" x="4456113" y="4926013"/>
          <p14:tracePt t="64625" x="4562475" y="4918075"/>
          <p14:tracePt t="64630" x="4659313" y="4902200"/>
          <p14:tracePt t="64639" x="4756150" y="4902200"/>
          <p14:tracePt t="64645" x="4837113" y="4894263"/>
          <p14:tracePt t="64653" x="4935538" y="4886325"/>
          <p14:tracePt t="64658" x="5008563" y="4886325"/>
          <p14:tracePt t="64667" x="5097463" y="4886325"/>
          <p14:tracePt t="64673" x="5194300" y="4878388"/>
          <p14:tracePt t="64681" x="5267325" y="4878388"/>
          <p14:tracePt t="64688" x="5332413" y="4878388"/>
          <p14:tracePt t="64695" x="5413375" y="4878388"/>
          <p14:tracePt t="64702" x="5495925" y="4878388"/>
          <p14:tracePt t="64708" x="5568950" y="4878388"/>
          <p14:tracePt t="64717" x="5634038" y="4878388"/>
          <p14:tracePt t="64723" x="5715000" y="4878388"/>
          <p14:tracePt t="64731" x="5780088" y="4878388"/>
          <p14:tracePt t="64739" x="5861050" y="4878388"/>
          <p14:tracePt t="64744" x="5949950" y="4860925"/>
          <p14:tracePt t="64752" x="6015038" y="4852988"/>
          <p14:tracePt t="64759" x="6111875" y="4845050"/>
          <p14:tracePt t="64766" x="6200775" y="4821238"/>
          <p14:tracePt t="64772" x="6283325" y="4813300"/>
          <p14:tracePt t="64780" x="6364288" y="4805363"/>
          <p14:tracePt t="64789" x="6429375" y="4795838"/>
          <p14:tracePt t="64795" x="6477000" y="4795838"/>
          <p14:tracePt t="64801" x="6550025" y="4787900"/>
          <p14:tracePt t="64808" x="6591300" y="4787900"/>
          <p14:tracePt t="64815" x="6640513" y="4787900"/>
          <p14:tracePt t="64823" x="6672263" y="4787900"/>
          <p14:tracePt t="64830" x="6713538" y="4795838"/>
          <p14:tracePt t="64837" x="6745288" y="4795838"/>
          <p14:tracePt t="64844" x="6761163" y="4805363"/>
          <p14:tracePt t="64851" x="6794500" y="4821238"/>
          <p14:tracePt t="64859" x="6818313" y="4829175"/>
          <p14:tracePt t="64865" x="6834188" y="4837113"/>
          <p14:tracePt t="64873" x="6851650" y="4852988"/>
          <p14:tracePt t="64880" x="6867525" y="4860925"/>
          <p14:tracePt t="64887" x="6883400" y="4868863"/>
          <p14:tracePt t="64894" x="6891338" y="4894263"/>
          <p14:tracePt t="64901" x="6907213" y="4902200"/>
          <p14:tracePt t="64909" x="6932613" y="4918075"/>
          <p14:tracePt t="64915" x="6940550" y="4926013"/>
          <p14:tracePt t="64924" x="6940550" y="4941888"/>
          <p14:tracePt t="64930" x="6948488" y="4959350"/>
          <p14:tracePt t="64939" x="6956425" y="4975225"/>
          <p14:tracePt t="64944" x="6964363" y="4999038"/>
          <p14:tracePt t="64951" x="6972300" y="5006975"/>
          <p14:tracePt t="64959" x="6980238" y="5024438"/>
          <p14:tracePt t="64966" x="6988175" y="5048250"/>
          <p14:tracePt t="64972" x="6997700" y="5064125"/>
          <p14:tracePt t="64980" x="7005638" y="5087938"/>
          <p14:tracePt t="64987" x="7013575" y="5121275"/>
          <p14:tracePt t="64994" x="7021513" y="5137150"/>
          <p14:tracePt t="65004" x="7037388" y="5162550"/>
          <p14:tracePt t="65008" x="7045325" y="5194300"/>
          <p14:tracePt t="65015" x="7061200" y="5210175"/>
          <p14:tracePt t="65022" x="7078663" y="5235575"/>
          <p14:tracePt t="65029" x="7094538" y="5267325"/>
          <p14:tracePt t="65037" x="7110413" y="5291138"/>
          <p14:tracePt t="65044" x="7118350" y="5308600"/>
          <p14:tracePt t="65050" x="7126288" y="5324475"/>
          <p14:tracePt t="65058" x="7134225" y="5348288"/>
          <p14:tracePt t="65066" x="7143750" y="5348288"/>
          <p14:tracePt t="65072" x="7143750" y="5356225"/>
          <p14:tracePt t="65081" x="7143750" y="5364163"/>
          <p14:tracePt t="65094" x="7151688" y="5372100"/>
          <p14:tracePt t="65109" x="7151688" y="5381625"/>
          <p14:tracePt t="65123" x="7151688" y="5397500"/>
          <p14:tracePt t="65129" x="7118350" y="5413375"/>
          <p14:tracePt t="65137" x="7086600" y="5429250"/>
          <p14:tracePt t="65145" x="7021513" y="5462588"/>
          <p14:tracePt t="65150" x="6956425" y="5494338"/>
          <p14:tracePt t="65158" x="6867525" y="5527675"/>
          <p14:tracePt t="65165" x="6761163" y="5551488"/>
          <p14:tracePt t="65172" x="6656388" y="5567363"/>
          <p14:tracePt t="65179" x="6534150" y="5616575"/>
          <p14:tracePt t="65187" x="6403975" y="5632450"/>
          <p14:tracePt t="65193" x="6273800" y="5664200"/>
          <p14:tracePt t="65201" x="6145213" y="5681663"/>
          <p14:tracePt t="65208" x="6015038" y="5705475"/>
          <p14:tracePt t="65215" x="5835650" y="5705475"/>
          <p14:tracePt t="65222" x="5722938" y="5705475"/>
          <p14:tracePt t="65229" x="5561013" y="5705475"/>
          <p14:tracePt t="65239" x="5446713" y="5689600"/>
          <p14:tracePt t="65243" x="5324475" y="5681663"/>
          <p14:tracePt t="65251" x="5219700" y="5664200"/>
          <p14:tracePt t="65257" x="5154613" y="5664200"/>
          <p14:tracePt t="65266" x="5057775" y="5664200"/>
          <p14:tracePt t="65274" x="4983163" y="5664200"/>
          <p14:tracePt t="65281" x="4943475" y="5664200"/>
          <p14:tracePt t="65287" x="4894263" y="5664200"/>
          <p14:tracePt t="65293" x="4862513" y="5673725"/>
          <p14:tracePt t="65309" x="4813300" y="5689600"/>
          <p14:tracePt t="65314" x="4797425" y="5697538"/>
          <p14:tracePt t="65323" x="4781550" y="5697538"/>
          <p14:tracePt t="65339" x="4764088" y="5697538"/>
          <p14:tracePt t="65352" x="4756150" y="5697538"/>
          <p14:tracePt t="65361" x="4748213" y="5697538"/>
          <p14:tracePt t="65373" x="4740275" y="5697538"/>
          <p14:tracePt t="66220" x="4764088" y="5697538"/>
          <p14:tracePt t="66227" x="4821238" y="5697538"/>
          <p14:tracePt t="66235" x="4846638" y="5689600"/>
          <p14:tracePt t="66243" x="4886325" y="5689600"/>
          <p14:tracePt t="66249" x="4910138" y="5681663"/>
          <p14:tracePt t="66257" x="4943475" y="5681663"/>
          <p14:tracePt t="66263" x="4959350" y="5673725"/>
          <p14:tracePt t="66270" x="4983163" y="5673725"/>
          <p14:tracePt t="66278" x="4992688" y="5673725"/>
          <p14:tracePt t="66285" x="5008563" y="5673725"/>
          <p14:tracePt t="66291" x="5024438" y="5673725"/>
          <p14:tracePt t="66299" x="5032375" y="5673725"/>
          <p14:tracePt t="66322" x="5040313" y="5673725"/>
          <p14:tracePt t="66329" x="5048250" y="5673725"/>
          <p14:tracePt t="66350" x="5057775" y="5673725"/>
          <p14:tracePt t="66358" x="5065713" y="5673725"/>
          <p14:tracePt t="66364" x="5073650" y="5673725"/>
          <p14:tracePt t="66371" x="5097463" y="5673725"/>
          <p14:tracePt t="66378" x="5105400" y="5673725"/>
          <p14:tracePt t="66385" x="5121275" y="5673725"/>
          <p14:tracePt t="66396" x="5130800" y="5673725"/>
          <p14:tracePt t="66401" x="5154613" y="5673725"/>
          <p14:tracePt t="66408" x="5162550" y="5673725"/>
          <p14:tracePt t="66413" x="5178425" y="5673725"/>
          <p14:tracePt t="66420" x="5186363" y="5673725"/>
          <p14:tracePt t="66430" x="5203825" y="5673725"/>
          <p14:tracePt t="66433" x="5219700" y="5673725"/>
          <p14:tracePt t="66442" x="5235575" y="5673725"/>
          <p14:tracePt t="66449" x="5251450" y="5673725"/>
          <p14:tracePt t="66465" x="5267325" y="5673725"/>
          <p14:tracePt t="66472" x="5276850" y="5673725"/>
          <p14:tracePt t="66477" x="5292725" y="5673725"/>
          <p14:tracePt t="66491" x="5300663" y="5673725"/>
          <p14:tracePt t="66500" x="5308600" y="5673725"/>
          <p14:tracePt t="66505" x="5316538" y="5673725"/>
          <p14:tracePt t="66524" x="5324475" y="5673725"/>
          <p14:tracePt t="66527" x="5332413" y="5681663"/>
          <p14:tracePt t="66534" x="5340350" y="5681663"/>
          <p14:tracePt t="66540" x="5357813" y="5689600"/>
          <p14:tracePt t="66550" x="5365750" y="5689600"/>
          <p14:tracePt t="66556" x="5381625" y="5689600"/>
          <p14:tracePt t="66562" x="5397500" y="5689600"/>
          <p14:tracePt t="66570" x="5413375" y="5689600"/>
          <p14:tracePt t="66577" x="5430838" y="5689600"/>
          <p14:tracePt t="66584" x="5446713" y="5689600"/>
          <p14:tracePt t="66590" x="5478463" y="5689600"/>
          <p14:tracePt t="66598" x="5495925" y="5689600"/>
          <p14:tracePt t="66607" x="5519738" y="5689600"/>
          <p14:tracePt t="66612" x="5543550" y="5689600"/>
          <p14:tracePt t="66619" x="5568950" y="5689600"/>
          <p14:tracePt t="66627" x="5576888" y="5689600"/>
          <p14:tracePt t="66633" x="5608638" y="5689600"/>
          <p14:tracePt t="66640" x="5624513" y="5689600"/>
          <p14:tracePt t="66648" x="5634038" y="5681663"/>
          <p14:tracePt t="66656" x="5649913" y="5681663"/>
          <p14:tracePt t="66662" x="5657850" y="5681663"/>
          <p14:tracePt t="66668" x="5673725" y="5681663"/>
          <p14:tracePt t="66677" x="5681663" y="5681663"/>
          <p14:tracePt t="66712" x="5689600" y="5681663"/>
          <p14:tracePt t="66749" x="5697538" y="5681663"/>
          <p14:tracePt t="66805" x="5707063" y="5681663"/>
          <p14:tracePt t="66820" x="5715000" y="5681663"/>
          <p14:tracePt t="66830" x="5730875" y="5681663"/>
          <p14:tracePt t="66834" x="5746750" y="5681663"/>
          <p14:tracePt t="66840" x="5770563" y="5681663"/>
          <p14:tracePt t="66848" x="5811838" y="5681663"/>
          <p14:tracePt t="66856" x="5853113" y="5681663"/>
          <p14:tracePt t="66862" x="5892800" y="5681663"/>
          <p14:tracePt t="66868" x="5926138" y="5673725"/>
          <p14:tracePt t="66876" x="5942013" y="5673725"/>
          <p14:tracePt t="66883" x="5981700" y="5673725"/>
          <p14:tracePt t="66891" x="5999163" y="5673725"/>
          <p14:tracePt t="66897" x="6015038" y="5664200"/>
          <p14:tracePt t="66906" x="6038850" y="5664200"/>
          <p14:tracePt t="66912" x="6046788" y="5664200"/>
          <p14:tracePt t="66918" x="6064250" y="5664200"/>
          <p14:tracePt t="66925" x="6072188" y="5664200"/>
          <p14:tracePt t="66933" x="6088063" y="5664200"/>
          <p14:tracePt t="66940" x="6103938" y="5664200"/>
          <p14:tracePt t="66947" x="6119813" y="5664200"/>
          <p14:tracePt t="66957" x="6127750" y="5664200"/>
          <p14:tracePt t="66962" x="6145213" y="5664200"/>
          <p14:tracePt t="66969" x="6161088" y="5664200"/>
          <p14:tracePt t="66976" x="6176963" y="5664200"/>
          <p14:tracePt t="66983" x="6192838" y="5664200"/>
          <p14:tracePt t="66989" x="6210300" y="5664200"/>
          <p14:tracePt t="66997" x="6242050" y="5656263"/>
          <p14:tracePt t="67005" x="6257925" y="5656263"/>
          <p14:tracePt t="67011" x="6273800" y="5656263"/>
          <p14:tracePt t="67018" x="6283325" y="5656263"/>
          <p14:tracePt t="67026" x="6307138" y="5656263"/>
          <p14:tracePt t="67033" x="6323013" y="5656263"/>
          <p14:tracePt t="67040" x="6330950" y="5656263"/>
          <p14:tracePt t="67051" x="6348413" y="5656263"/>
          <p14:tracePt t="67055" x="6356350" y="5656263"/>
          <p14:tracePt t="67061" x="6372225" y="5656263"/>
          <p14:tracePt t="67075" x="6380163" y="5656263"/>
          <p14:tracePt t="67083" x="6388100" y="5656263"/>
          <p14:tracePt t="67097" x="6396038" y="5656263"/>
          <p14:tracePt t="67127" x="6403975" y="5656263"/>
          <p14:tracePt t="67175" x="6411913" y="5656263"/>
          <p14:tracePt t="67183" x="6429375" y="5656263"/>
          <p14:tracePt t="67197" x="6437313" y="5656263"/>
          <p14:tracePt t="67206" x="6445250" y="5656263"/>
          <p14:tracePt t="67225" x="6453188" y="5656263"/>
          <p14:tracePt t="67263" x="6461125" y="5656263"/>
          <p14:tracePt t="69845" x="6484938" y="5608638"/>
          <p14:tracePt t="69851" x="6518275" y="5535613"/>
          <p14:tracePt t="69857" x="6534150" y="5494338"/>
          <p14:tracePt t="69865" x="6557963" y="5454650"/>
          <p14:tracePt t="69873" x="6575425" y="5437188"/>
          <p14:tracePt t="69877" x="6599238" y="5413375"/>
          <p14:tracePt t="69884" x="6615113" y="5389563"/>
          <p14:tracePt t="69893" x="6630988" y="5372100"/>
          <p14:tracePt t="69900" x="6648450" y="5364163"/>
          <p14:tracePt t="69907" x="6664325" y="5348288"/>
          <p14:tracePt t="69913" x="6672263" y="5324475"/>
          <p14:tracePt t="69920" x="6688138" y="5316538"/>
          <p14:tracePt t="69928" x="6713538" y="5299075"/>
          <p14:tracePt t="69934" x="6729413" y="5283200"/>
          <p14:tracePt t="69941" x="6753225" y="5251450"/>
          <p14:tracePt t="69949" x="6786563" y="5218113"/>
          <p14:tracePt t="69956" x="6818313" y="5170488"/>
          <p14:tracePt t="69963" x="6859588" y="5097463"/>
          <p14:tracePt t="69971" x="6899275" y="5032375"/>
          <p14:tracePt t="69977" x="6924675" y="4951413"/>
          <p14:tracePt t="69984" x="6940550" y="4878388"/>
          <p14:tracePt t="69991" x="6964363" y="4813300"/>
          <p14:tracePt t="69999" x="6988175" y="4740275"/>
          <p14:tracePt t="70005" x="6988175" y="4699000"/>
          <p14:tracePt t="70012" x="6988175" y="4649788"/>
          <p14:tracePt t="70020" x="6988175" y="4618038"/>
          <p14:tracePt t="70027" x="6988175" y="4568825"/>
          <p14:tracePt t="70034" x="6988175" y="4537075"/>
          <p14:tracePt t="70041" x="6964363" y="4495800"/>
          <p14:tracePt t="70050" x="6940550" y="4464050"/>
          <p14:tracePt t="70057" x="6915150" y="4438650"/>
          <p14:tracePt t="70063" x="6842125" y="4391025"/>
          <p14:tracePt t="70071" x="6778625" y="4357688"/>
          <p14:tracePt t="70077" x="6672263" y="4333875"/>
          <p14:tracePt t="70084" x="6575425" y="4318000"/>
          <p14:tracePt t="70091" x="6461125" y="4318000"/>
          <p14:tracePt t="70098" x="6338888" y="4349750"/>
          <p14:tracePt t="70105" x="6176963" y="4391025"/>
          <p14:tracePt t="70112" x="5999163" y="4464050"/>
          <p14:tracePt t="70119" x="5780088" y="4552950"/>
          <p14:tracePt t="70127" x="5535613" y="4649788"/>
          <p14:tracePt t="70134" x="5308600" y="4756150"/>
          <p14:tracePt t="70142" x="5016500" y="4837113"/>
          <p14:tracePt t="70148" x="4764088" y="4941888"/>
          <p14:tracePt t="70157" x="4545013" y="5032375"/>
          <p14:tracePt t="70162" x="4294188" y="5137150"/>
          <p14:tracePt t="70169" x="4098925" y="5226050"/>
          <p14:tracePt t="70177" x="3952875" y="5283200"/>
          <p14:tracePt t="70184" x="3783013" y="5364163"/>
          <p14:tracePt t="70190" x="3676650" y="5397500"/>
          <p14:tracePt t="70198" x="3595688" y="5429250"/>
          <p14:tracePt t="70206" x="3522663" y="5454650"/>
          <p14:tracePt t="70212" x="3490913" y="5470525"/>
          <p14:tracePt t="70219" x="3457575" y="5478463"/>
          <p14:tracePt t="70227" x="3449638" y="5486400"/>
          <p14:tracePt t="70233" x="3433763" y="5494338"/>
          <p14:tracePt t="70241" x="3425825" y="5494338"/>
          <p14:tracePt t="70255" x="3409950" y="5494338"/>
          <p14:tracePt t="70277" x="3425825" y="5470525"/>
          <p14:tracePt t="70283" x="3465513" y="5372100"/>
          <p14:tracePt t="70291" x="3530600" y="5275263"/>
          <p14:tracePt t="70311" x="3660775" y="5121275"/>
          <p14:tracePt t="70317" x="3717925" y="5056188"/>
          <p14:tracePt t="70320" x="3775075" y="5006975"/>
          <p14:tracePt t="70327" x="3840163" y="4975225"/>
          <p14:tracePt t="70334" x="3871913" y="4941888"/>
          <p14:tracePt t="70342" x="3895725" y="4910138"/>
          <p14:tracePt t="70348" x="3921125" y="4894263"/>
          <p14:tracePt t="70355" x="3937000" y="4886325"/>
          <p14:tracePt t="70362" x="3960813" y="4868863"/>
          <p14:tracePt t="70369" x="3976688" y="4845050"/>
          <p14:tracePt t="70378" x="4010025" y="4829175"/>
          <p14:tracePt t="70383" x="4025900" y="4821238"/>
          <p14:tracePt t="70392" x="4049713" y="4813300"/>
          <p14:tracePt t="70398" x="4083050" y="4813300"/>
          <p14:tracePt t="70407" x="4090988" y="4805363"/>
          <p14:tracePt t="70412" x="4114800" y="4805363"/>
          <p14:tracePt t="70418" x="4140200" y="4805363"/>
          <p14:tracePt t="70426" x="4156075" y="4805363"/>
          <p14:tracePt t="70433" x="4171950" y="4805363"/>
          <p14:tracePt t="70440" x="4205288" y="4805363"/>
          <p14:tracePt t="70448" x="4229100" y="4805363"/>
          <p14:tracePt t="70459" x="4244975" y="4805363"/>
          <p14:tracePt t="70462" x="4294188" y="4805363"/>
          <p14:tracePt t="70469" x="4343400" y="4813300"/>
          <p14:tracePt t="70476" x="4391025" y="4821238"/>
          <p14:tracePt t="70483" x="4432300" y="4829175"/>
          <p14:tracePt t="70490" x="4489450" y="4829175"/>
          <p14:tracePt t="70497" x="4521200" y="4837113"/>
          <p14:tracePt t="70505" x="4562475" y="4845050"/>
          <p14:tracePt t="70512" x="4594225" y="4852988"/>
          <p14:tracePt t="70518" x="4627563" y="4868863"/>
          <p14:tracePt t="70526" x="4635500" y="4878388"/>
          <p14:tracePt t="70533" x="4651375" y="4878388"/>
          <p14:tracePt t="70540" x="4659313" y="4878388"/>
          <p14:tracePt t="70548" x="4667250" y="4878388"/>
          <p14:tracePt t="70556" x="4675188" y="4878388"/>
          <p14:tracePt t="70562" x="4683125" y="4878388"/>
          <p14:tracePt t="72761" x="4643438" y="4837113"/>
          <p14:tracePt t="72766" x="4602163" y="4748213"/>
          <p14:tracePt t="72774" x="4594225" y="4602163"/>
          <p14:tracePt t="72781" x="4594225" y="4448175"/>
          <p14:tracePt t="72792" x="4667250" y="4156075"/>
          <p14:tracePt t="72797" x="4724400" y="3919538"/>
          <p14:tracePt t="72800" x="4870450" y="3514725"/>
          <p14:tracePt t="72808" x="5008563" y="3214688"/>
          <p14:tracePt t="72814" x="5211763" y="2800350"/>
          <p14:tracePt t="72821" x="5405438" y="2492375"/>
          <p14:tracePt t="72829" x="5624513" y="2078038"/>
          <p14:tracePt t="72836" x="5811838" y="1785938"/>
          <p14:tracePt t="72844" x="6046788" y="1468438"/>
          <p14:tracePt t="72850" x="6218238" y="1176338"/>
          <p14:tracePt t="72859" x="6307138" y="957263"/>
          <p14:tracePt t="72864" x="6372225" y="795338"/>
          <p14:tracePt t="72872" x="6396038" y="681038"/>
          <p14:tracePt t="72880" x="6421438" y="568325"/>
          <p14:tracePt t="72885" x="6429375" y="479425"/>
          <p14:tracePt t="72893" x="6453188" y="381000"/>
          <p14:tracePt t="72900" x="6453188" y="315913"/>
          <p14:tracePt t="72908" x="6445250" y="260350"/>
          <p14:tracePt t="72914" x="6429375" y="203200"/>
          <p14:tracePt t="72922" x="6429375" y="177800"/>
          <p14:tracePt t="72928" x="6403975" y="130175"/>
          <p14:tracePt t="72935" x="6396038" y="114300"/>
          <p14:tracePt t="72943" x="6364288" y="88900"/>
          <p14:tracePt t="72949" x="6323013" y="41275"/>
          <p14:tracePt t="72957" x="6291263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88362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accent4">
                    <a:lumMod val="90000"/>
                    <a:lumOff val="10000"/>
                  </a:schemeClr>
                </a:solidFill>
              </a:rPr>
              <a:t>  </a:t>
            </a:r>
            <a:r>
              <a:rPr lang="en-US" sz="2800" b="1" dirty="0">
                <a:solidFill>
                  <a:schemeClr val="accent4">
                    <a:lumMod val="90000"/>
                    <a:lumOff val="10000"/>
                  </a:schemeClr>
                </a:solidFill>
                <a:latin typeface="+mn-lt"/>
              </a:rPr>
              <a:t>REFERENCES</a:t>
            </a:r>
            <a:endParaRPr lang="en-IN" sz="2800" b="1" dirty="0">
              <a:solidFill>
                <a:schemeClr val="accent4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1048643" name="Content Placeholder 2"/>
          <p:cNvSpPr>
            <a:spLocks noGrp="1"/>
          </p:cNvSpPr>
          <p:nvPr>
            <p:ph idx="1"/>
          </p:nvPr>
        </p:nvSpPr>
        <p:spPr>
          <a:xfrm>
            <a:off x="1141412" y="1706880"/>
            <a:ext cx="9905999" cy="3556001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endParaRPr lang="en-US" sz="2000" dirty="0">
              <a:solidFill>
                <a:schemeClr val="bg1"/>
              </a:solidFill>
              <a:hlinkClick r:id="rId2"/>
            </a:endParaRPr>
          </a:p>
          <a:p>
            <a:pPr>
              <a:lnSpc>
                <a:spcPct val="106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dirty="0"/>
              <a:t>Gamification of learning https://en.wikipedia.org/wiki/Gamification_of_learning </a:t>
            </a:r>
          </a:p>
          <a:p>
            <a:pPr>
              <a:lnSpc>
                <a:spcPct val="106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dirty="0"/>
              <a:t>What Video Games Have to Teach Us About Learning and Literacy https://en.wikipedia.org/wiki/What_Video_Games_Have_to_Teach_Us_About_Learning_and_ Literacy</a:t>
            </a:r>
          </a:p>
          <a:p>
            <a:pPr>
              <a:lnSpc>
                <a:spcPct val="106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4">
                    <a:lumMod val="90000"/>
                    <a:lumOff val="10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How Gamification Can Help You Meet Your Financial Goals </a:t>
            </a:r>
            <a:r>
              <a:rPr lang="en-US" sz="1600" b="0" dirty="0">
                <a:solidFill>
                  <a:schemeClr val="accent4">
                    <a:lumMod val="90000"/>
                    <a:lumOff val="10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https://www.forbes.com/advisor/banking/how-gamification-can-help-you-meet-financial-goals</a:t>
            </a:r>
            <a:r>
              <a:rPr lang="en-US" sz="2000" b="0" dirty="0">
                <a:solidFill>
                  <a:schemeClr val="accent4">
                    <a:lumMod val="90000"/>
                    <a:lumOff val="10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/</a:t>
            </a:r>
            <a:endParaRPr lang="en-US" sz="2000" b="0" dirty="0">
              <a:solidFill>
                <a:schemeClr val="accent4">
                  <a:lumMod val="90000"/>
                  <a:lumOff val="10000"/>
                </a:schemeClr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6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4">
                    <a:lumMod val="90000"/>
                    <a:lumOff val="1000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Gamification In Finance Industry: All You Should Know https://evnedev.com/blog/development/gamification-in-finance-industry-all-you-should-know/</a:t>
            </a:r>
          </a:p>
          <a:p>
            <a:pPr>
              <a:lnSpc>
                <a:spcPct val="106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endParaRPr lang="en-IN" sz="2000" b="0" dirty="0">
              <a:solidFill>
                <a:schemeClr val="accent4">
                  <a:lumMod val="90000"/>
                  <a:lumOff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4"/>
    </mc:Choice>
    <mc:Fallback xmlns="">
      <p:transition spd="slow" advTm="3564"/>
    </mc:Fallback>
  </mc:AlternateContent>
  <p:extLst>
    <p:ext uri="{3A86A75C-4F4B-4683-9AE1-C65F6400EC91}">
      <p14:laserTraceLst xmlns:p14="http://schemas.microsoft.com/office/powerpoint/2010/main">
        <p14:tracePtLst>
          <p14:tracePt t="470" x="4740275" y="1355725"/>
          <p14:tracePt t="479" x="4618038" y="1371600"/>
          <p14:tracePt t="485" x="4505325" y="1395413"/>
          <p14:tracePt t="490" x="4383088" y="1420813"/>
          <p14:tracePt t="496" x="4278313" y="1460500"/>
          <p14:tracePt t="507" x="4171950" y="1493838"/>
          <p14:tracePt t="513" x="4049713" y="1549400"/>
          <p14:tracePt t="525" x="3913188" y="1606550"/>
          <p14:tracePt t="532" x="3611563" y="1752600"/>
          <p14:tracePt t="538" x="3490913" y="1825625"/>
          <p14:tracePt t="544" x="3360738" y="1890713"/>
          <p14:tracePt t="552" x="3254375" y="1971675"/>
          <p14:tracePt t="561" x="3141663" y="2036763"/>
          <p14:tracePt t="567" x="3043238" y="2085975"/>
          <p14:tracePt t="578" x="2987675" y="2135188"/>
          <p14:tracePt t="583" x="2914650" y="2190750"/>
          <p14:tracePt t="587" x="2841625" y="2239963"/>
          <p14:tracePt t="595" x="2784475" y="2281238"/>
          <p14:tracePt t="601" x="2727325" y="2320925"/>
          <p14:tracePt t="610" x="2670175" y="2370138"/>
          <p14:tracePt t="616" x="2605088" y="2409825"/>
          <p14:tracePt t="627" x="2573338" y="2443163"/>
          <p14:tracePt t="630" x="2524125" y="2466975"/>
          <p14:tracePt t="637" x="2508250" y="2482850"/>
          <p14:tracePt t="644" x="2476500" y="2500313"/>
          <p14:tracePt t="652" x="2451100" y="2516188"/>
          <p14:tracePt t="658" x="2443163" y="2524125"/>
          <p14:tracePt t="666" x="2435225" y="2524125"/>
          <p14:tracePt t="673" x="2427288" y="2532063"/>
          <p14:tracePt t="681" x="2411413" y="2532063"/>
          <p14:tracePt t="687" x="2393950" y="2540000"/>
          <p14:tracePt t="694" x="2378075" y="2540000"/>
          <p14:tracePt t="702" x="2328863" y="2540000"/>
          <p14:tracePt t="709" x="2297113" y="2540000"/>
          <p14:tracePt t="717" x="2247900" y="2540000"/>
          <p14:tracePt t="723" x="2224088" y="2540000"/>
          <p14:tracePt t="769" x="2070100" y="2459038"/>
          <p14:tracePt t="772" x="2028825" y="2419350"/>
          <p14:tracePt t="780" x="2005013" y="2393950"/>
          <p14:tracePt t="786" x="1981200" y="2370138"/>
          <p14:tracePt t="794" x="1963738" y="2336800"/>
          <p14:tracePt t="801" x="1931988" y="2312988"/>
          <p14:tracePt t="809" x="1908175" y="2297113"/>
          <p14:tracePt t="816" x="1882775" y="2263775"/>
          <p14:tracePt t="822" x="1851025" y="2247900"/>
          <p14:tracePt t="830" x="1817688" y="2232025"/>
          <p14:tracePt t="837" x="1762125" y="2216150"/>
          <p14:tracePt t="845" x="1720850" y="2208213"/>
          <p14:tracePt t="851" x="1679575" y="2208213"/>
          <p14:tracePt t="859" x="1631950" y="2208213"/>
          <p14:tracePt t="865" x="1574800" y="2216150"/>
          <p14:tracePt t="873" x="1517650" y="2232025"/>
          <p14:tracePt t="880" x="1468438" y="2263775"/>
          <p14:tracePt t="887" x="1428750" y="2297113"/>
          <p14:tracePt t="894" x="1379538" y="2336800"/>
          <p14:tracePt t="901" x="1331913" y="2393950"/>
          <p14:tracePt t="909" x="1290638" y="2443163"/>
          <p14:tracePt t="916" x="1225550" y="2516188"/>
          <p14:tracePt t="923" x="1185863" y="2589213"/>
          <p14:tracePt t="931" x="1120775" y="2693988"/>
          <p14:tracePt t="937" x="1079500" y="2792413"/>
          <p14:tracePt t="944" x="1047750" y="2873375"/>
          <p14:tracePt t="952" x="1006475" y="2970213"/>
          <p14:tracePt t="960" x="990600" y="3059113"/>
          <p14:tracePt t="965" x="990600" y="3124200"/>
          <p14:tracePt t="973" x="990600" y="3189288"/>
          <p14:tracePt t="981" x="990600" y="3246438"/>
          <p14:tracePt t="986" x="1006475" y="3311525"/>
          <p14:tracePt t="995" x="1047750" y="3360738"/>
          <p14:tracePt t="1002" x="1103313" y="3424238"/>
          <p14:tracePt t="1010" x="1201738" y="3489325"/>
          <p14:tracePt t="1016" x="1322388" y="3538538"/>
          <p14:tracePt t="1026" x="1452563" y="3570288"/>
          <p14:tracePt t="1031" x="1606550" y="3619500"/>
          <p14:tracePt t="1036" x="1728788" y="3627438"/>
          <p14:tracePt t="1043" x="1843088" y="3643313"/>
          <p14:tracePt t="1051" x="1955800" y="3660775"/>
          <p14:tracePt t="1060" x="2054225" y="3676650"/>
          <p14:tracePt t="1069" x="2143125" y="3708400"/>
          <p14:tracePt t="1073" x="2200275" y="3716338"/>
          <p14:tracePt t="1082" x="2247900" y="3733800"/>
          <p14:tracePt t="1087" x="2265363" y="3749675"/>
          <p14:tracePt t="1095" x="2289175" y="3757613"/>
          <p14:tracePt t="1101" x="2305050" y="3781425"/>
          <p14:tracePt t="1110" x="2320925" y="3806825"/>
          <p14:tracePt t="1115" x="2328863" y="3854450"/>
          <p14:tracePt t="1124" x="2305050" y="3960813"/>
          <p14:tracePt t="1132" x="2239963" y="4057650"/>
          <p14:tracePt t="1137" x="2143125" y="4156075"/>
          <p14:tracePt t="1146" x="1989138" y="4302125"/>
          <p14:tracePt t="1151" x="1778000" y="4430713"/>
          <p14:tracePt t="1161" x="1543050" y="4576763"/>
          <p14:tracePt t="1168" x="1331913" y="4691063"/>
          <p14:tracePt t="1173" x="1209675" y="4748213"/>
          <p14:tracePt t="1181" x="1087438" y="4813300"/>
          <p14:tracePt t="1189" x="998538" y="4845050"/>
          <p14:tracePt t="1196" x="925513" y="4852988"/>
          <p14:tracePt t="1201" x="901700" y="4852988"/>
          <p14:tracePt t="1209" x="852488" y="4852988"/>
          <p14:tracePt t="1215" x="828675" y="4837113"/>
          <p14:tracePt t="1225" x="795338" y="4805363"/>
          <p14:tracePt t="1230" x="763588" y="4722813"/>
          <p14:tracePt t="1236" x="763588" y="4649788"/>
          <p14:tracePt t="1244" x="779463" y="4552950"/>
          <p14:tracePt t="1250" x="828675" y="4471988"/>
          <p14:tracePt t="1259" x="876300" y="4391025"/>
          <p14:tracePt t="1265" x="941388" y="4318000"/>
          <p14:tracePt t="1277" x="990600" y="4244975"/>
          <p14:tracePt t="1280" x="1055688" y="4195763"/>
          <p14:tracePt t="1286" x="1112838" y="4146550"/>
          <p14:tracePt t="1294" x="1160463" y="4114800"/>
          <p14:tracePt t="1301" x="1201738" y="4098925"/>
          <p14:tracePt t="1309" x="1225550" y="4090988"/>
          <p14:tracePt t="1315" x="1258888" y="4073525"/>
          <p14:tracePt t="1322" x="1290638" y="4083050"/>
          <p14:tracePt t="1329" x="1306513" y="4106863"/>
          <p14:tracePt t="1336" x="1355725" y="4203700"/>
          <p14:tracePt t="1345" x="1395413" y="4333875"/>
          <p14:tracePt t="1350" x="1395413" y="4495800"/>
          <p14:tracePt t="1359" x="1395413" y="4683125"/>
          <p14:tracePt t="1365" x="1395413" y="4852988"/>
          <p14:tracePt t="1371" x="1379538" y="5048250"/>
          <p14:tracePt t="1379" x="1379538" y="5178425"/>
          <p14:tracePt t="1386" x="1379538" y="5299075"/>
          <p14:tracePt t="1392" x="1379538" y="5429250"/>
          <p14:tracePt t="1400" x="1395413" y="5535613"/>
          <p14:tracePt t="1410" x="1412875" y="5608638"/>
          <p14:tracePt t="1415" x="1444625" y="5673725"/>
          <p14:tracePt t="1423" x="1477963" y="5713413"/>
          <p14:tracePt t="1428" x="1525588" y="5762625"/>
          <p14:tracePt t="1436" x="1598613" y="5786438"/>
          <p14:tracePt t="1445" x="1689100" y="5810250"/>
          <p14:tracePt t="1451" x="1793875" y="5810250"/>
          <p14:tracePt t="1459" x="1898650" y="5802313"/>
          <p14:tracePt t="1464" x="2012950" y="5770563"/>
          <p14:tracePt t="1472" x="2166938" y="5729288"/>
          <p14:tracePt t="1479" x="2354263" y="5673725"/>
          <p14:tracePt t="1487" x="2476500" y="5616575"/>
          <p14:tracePt t="1494" x="2597150" y="5575300"/>
          <p14:tracePt t="1500" x="2711450" y="5535613"/>
          <p14:tracePt t="1519" x="2889250" y="5478463"/>
          <p14:tracePt t="1522" x="2946400" y="5462588"/>
          <p14:tracePt t="1529" x="2987675" y="5454650"/>
          <p14:tracePt t="1535" x="3019425" y="5445125"/>
          <p14:tracePt t="1543" x="3035300" y="5437188"/>
          <p14:tracePt t="1550" x="3060700" y="5437188"/>
          <p14:tracePt t="1559" x="3076575" y="5437188"/>
          <p14:tracePt t="1571" x="3084513" y="5437188"/>
          <p14:tracePt t="1586" x="3092450" y="5437188"/>
          <p14:tracePt t="1643" x="3100388" y="5437188"/>
          <p14:tracePt t="1649" x="3108325" y="5437188"/>
          <p14:tracePt t="1659" x="3125788" y="5413375"/>
          <p14:tracePt t="1664" x="3181350" y="5381625"/>
          <p14:tracePt t="1671" x="3262313" y="5316538"/>
          <p14:tracePt t="1678" x="3344863" y="5275263"/>
          <p14:tracePt t="1686" x="3392488" y="5251450"/>
          <p14:tracePt t="1694" x="3441700" y="5218113"/>
          <p14:tracePt t="1700" x="3457575" y="5210175"/>
          <p14:tracePt t="1709" x="3498850" y="5194300"/>
          <p14:tracePt t="1714" x="3514725" y="5178425"/>
          <p14:tracePt t="1721" x="3530600" y="5170488"/>
          <p14:tracePt t="1729" x="3538538" y="5153025"/>
          <p14:tracePt t="1735" x="3546475" y="5153025"/>
          <p14:tracePt t="1742" x="3556000" y="5153025"/>
          <p14:tracePt t="1760" x="3563938" y="5153025"/>
          <p14:tracePt t="1794" x="3571875" y="5153025"/>
          <p14:tracePt t="2632" x="3684588" y="4967288"/>
          <p14:tracePt t="2639" x="3814763" y="4691063"/>
          <p14:tracePt t="2651" x="4221163" y="4010025"/>
          <p14:tracePt t="2659" x="4406900" y="3716338"/>
          <p14:tracePt t="2665" x="4683125" y="3278188"/>
          <p14:tracePt t="2670" x="4870450" y="2986088"/>
          <p14:tracePt t="2678" x="5097463" y="2547938"/>
          <p14:tracePt t="2685" x="5243513" y="2289175"/>
          <p14:tracePt t="2691" x="5413375" y="1979613"/>
          <p14:tracePt t="2699" x="5543550" y="1704975"/>
          <p14:tracePt t="2706" x="5689600" y="1444625"/>
          <p14:tracePt t="2714" x="5811838" y="1209675"/>
          <p14:tracePt t="2722" x="5926138" y="965200"/>
          <p14:tracePt t="2726" x="6030913" y="738188"/>
          <p14:tracePt t="2735" x="6111875" y="544513"/>
          <p14:tracePt t="2742" x="6161088" y="381000"/>
          <p14:tracePt t="2748" x="6192838" y="242888"/>
          <p14:tracePt t="2756" x="6242050" y="130175"/>
          <p14:tracePt t="2762" x="6273800" y="23813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ECB70A-B8E8-660C-2A2B-7CBD6F933878}"/>
              </a:ext>
            </a:extLst>
          </p:cNvPr>
          <p:cNvSpPr txBox="1"/>
          <p:nvPr/>
        </p:nvSpPr>
        <p:spPr bwMode="auto">
          <a:xfrm>
            <a:off x="1028701" y="335280"/>
            <a:ext cx="10248900" cy="1877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1" hangingPunct="1">
              <a:spcAft>
                <a:spcPts val="600"/>
              </a:spcAft>
            </a:pPr>
            <a:r>
              <a:rPr lang="en-US" sz="3600" dirty="0">
                <a:latin typeface=""/>
                <a:ea typeface="+mj-ea"/>
                <a:cs typeface="Aparajita" panose="020B0502040204020203" pitchFamily="18" charset="0"/>
              </a:rPr>
              <a:t>Thank you</a:t>
            </a:r>
          </a:p>
        </p:txBody>
      </p:sp>
      <p:pic>
        <p:nvPicPr>
          <p:cNvPr id="4" name="Graphic 3" descr="Woman with hands together">
            <a:extLst>
              <a:ext uri="{FF2B5EF4-FFF2-40B4-BE49-F238E27FC236}">
                <a16:creationId xmlns:a16="http://schemas.microsoft.com/office/drawing/2014/main" id="{1FBFC1FB-C348-9310-5B69-A5E7EAFFC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4469" y="2560320"/>
            <a:ext cx="3474965" cy="321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15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84"/>
    </mc:Choice>
    <mc:Fallback>
      <p:transition spd="slow" advTm="5184"/>
    </mc:Fallback>
  </mc:AlternateContent>
  <p:extLst>
    <p:ext uri="{3A86A75C-4F4B-4683-9AE1-C65F6400EC91}">
      <p14:laserTraceLst xmlns:p14="http://schemas.microsoft.com/office/powerpoint/2010/main">
        <p14:tracePtLst>
          <p14:tracePt t="4149" x="3856038" y="2832100"/>
          <p14:tracePt t="4157" x="3986213" y="2628900"/>
          <p14:tracePt t="4163" x="4083050" y="2540000"/>
          <p14:tracePt t="4179" x="4318000" y="2328863"/>
          <p14:tracePt t="4185" x="4464050" y="2174875"/>
          <p14:tracePt t="4198" x="4805363" y="1882775"/>
          <p14:tracePt t="4209" x="4959350" y="1728788"/>
          <p14:tracePt t="4213" x="5154613" y="1582738"/>
          <p14:tracePt t="4219" x="5276850" y="1460500"/>
          <p14:tracePt t="4229" x="5430838" y="1306513"/>
          <p14:tracePt t="4235" x="5535613" y="1184275"/>
          <p14:tracePt t="4243" x="5641975" y="1071563"/>
          <p14:tracePt t="4248" x="5730875" y="973138"/>
          <p14:tracePt t="4256" x="5803900" y="876300"/>
          <p14:tracePt t="4263" x="5868988" y="763588"/>
          <p14:tracePt t="4268" x="5949950" y="641350"/>
          <p14:tracePt t="4278" x="5991225" y="544513"/>
          <p14:tracePt t="4285" x="6054725" y="430213"/>
          <p14:tracePt t="4292" x="6103938" y="323850"/>
          <p14:tracePt t="4299" x="6153150" y="219075"/>
          <p14:tracePt t="4306" x="6200775" y="114300"/>
          <p14:tracePt t="4315" x="6249988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C9A17A0-D733-40C8-B884-23E639D39D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1361" y="2590800"/>
            <a:ext cx="3545839" cy="1162049"/>
          </a:xfrm>
        </p:spPr>
        <p:txBody>
          <a:bodyPr wrap="square" anchor="b">
            <a:normAutofit/>
          </a:bodyPr>
          <a:lstStyle/>
          <a:p>
            <a:pPr eaLnBrk="1" hangingPunct="1"/>
            <a:r>
              <a:rPr lang="en-US" altLang="en-US" sz="3200" dirty="0"/>
              <a:t>Table of contents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BB9A2B1E-B6CA-4ADA-B907-D632FC5C033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BD2738B9-4197-4724-8C3A-7A08FA53C142}" type="slidenum">
              <a:rPr lang="en-US" altLang="x-none" smtClean="0"/>
              <a:pPr>
                <a:spcAft>
                  <a:spcPts val="600"/>
                </a:spcAft>
                <a:defRPr/>
              </a:pPr>
              <a:t>2</a:t>
            </a:fld>
            <a:endParaRPr lang="en-US" altLang="x-none"/>
          </a:p>
        </p:txBody>
      </p:sp>
      <p:graphicFrame>
        <p:nvGraphicFramePr>
          <p:cNvPr id="8196" name="Content Placeholder 1">
            <a:extLst>
              <a:ext uri="{FF2B5EF4-FFF2-40B4-BE49-F238E27FC236}">
                <a16:creationId xmlns:a16="http://schemas.microsoft.com/office/drawing/2014/main" id="{CD56906E-3192-C7C3-674B-EF1AE6A0A8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9098994"/>
              </p:ext>
            </p:extLst>
          </p:nvPr>
        </p:nvGraphicFramePr>
        <p:xfrm>
          <a:off x="4766733" y="609600"/>
          <a:ext cx="6815667" cy="5213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508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9"/>
    </mc:Choice>
    <mc:Fallback xmlns="">
      <p:transition spd="slow" advTm="5869"/>
    </mc:Fallback>
  </mc:AlternateContent>
  <p:extLst>
    <p:ext uri="{3A86A75C-4F4B-4683-9AE1-C65F6400EC91}">
      <p14:laserTraceLst xmlns:p14="http://schemas.microsoft.com/office/powerpoint/2010/main">
        <p14:tracePtLst>
          <p14:tracePt t="510" x="4279900" y="6610350"/>
          <p14:tracePt t="767" x="3790950" y="6615113"/>
          <p14:tracePt t="773" x="3790950" y="6378575"/>
          <p14:tracePt t="780" x="3790950" y="6159500"/>
          <p14:tracePt t="790" x="3806825" y="5884863"/>
          <p14:tracePt t="794" x="3822700" y="5616575"/>
          <p14:tracePt t="803" x="3840163" y="5340350"/>
          <p14:tracePt t="810" x="3863975" y="5097463"/>
          <p14:tracePt t="816" x="3903663" y="4764088"/>
          <p14:tracePt t="824" x="3960813" y="4503738"/>
          <p14:tracePt t="831" x="4049713" y="4164013"/>
          <p14:tracePt t="841" x="4122738" y="3895725"/>
          <p14:tracePt t="845" x="4221163" y="3652838"/>
          <p14:tracePt t="853" x="4325938" y="3376613"/>
          <p14:tracePt t="859" x="4391025" y="3214688"/>
          <p14:tracePt t="865" x="4497388" y="3011488"/>
          <p14:tracePt t="873" x="4562475" y="2897188"/>
          <p14:tracePt t="881" x="4627563" y="2792413"/>
          <p14:tracePt t="890" x="4675188" y="2719388"/>
          <p14:tracePt t="895" x="4716463" y="2646363"/>
          <p14:tracePt t="902" x="4756150" y="2613025"/>
          <p14:tracePt t="909" x="4773613" y="2581275"/>
          <p14:tracePt t="916" x="4773613" y="2573338"/>
          <p14:tracePt t="926" x="4781550" y="2565400"/>
          <p14:tracePt t="930" x="4789488" y="2555875"/>
          <p14:tracePt t="941" x="4789488" y="2547938"/>
          <p14:tracePt t="945" x="4805363" y="2547938"/>
          <p14:tracePt t="951" x="4854575" y="2508250"/>
          <p14:tracePt t="958" x="4910138" y="2482850"/>
          <p14:tracePt t="966" x="4975225" y="2435225"/>
          <p14:tracePt t="973" x="5016500" y="2419350"/>
          <p14:tracePt t="980" x="5032375" y="2409825"/>
          <p14:tracePt t="989" x="5040313" y="2401888"/>
          <p14:tracePt t="994" x="5040313" y="2393950"/>
          <p14:tracePt t="1001" x="5048250" y="2393950"/>
          <p14:tracePt t="1008" x="5057775" y="2393950"/>
          <p14:tracePt t="1017" x="5057775" y="2386013"/>
          <p14:tracePt t="1022" x="5081588" y="2362200"/>
          <p14:tracePt t="1030" x="5130800" y="2312988"/>
          <p14:tracePt t="1037" x="5186363" y="2255838"/>
          <p14:tracePt t="1044" x="5227638" y="2208213"/>
          <p14:tracePt t="1052" x="5276850" y="2151063"/>
          <p14:tracePt t="1061" x="5300663" y="2109788"/>
          <p14:tracePt t="1067" x="5332413" y="2052638"/>
          <p14:tracePt t="1071" x="5357813" y="2012950"/>
          <p14:tracePt t="1081" x="5381625" y="1955800"/>
          <p14:tracePt t="1088" x="5381625" y="1924050"/>
          <p14:tracePt t="1095" x="5381625" y="1874838"/>
          <p14:tracePt t="1101" x="5381625" y="1851025"/>
          <p14:tracePt t="1107" x="5381625" y="1809750"/>
          <p14:tracePt t="1116" x="5381625" y="1793875"/>
          <p14:tracePt t="1121" x="5373688" y="1770063"/>
          <p14:tracePt t="1130" x="5349875" y="1752600"/>
          <p14:tracePt t="1136" x="5332413" y="1720850"/>
          <p14:tracePt t="1144" x="5316538" y="1704975"/>
          <p14:tracePt t="1150" x="5300663" y="1679575"/>
          <p14:tracePt t="1158" x="5235575" y="1639888"/>
          <p14:tracePt t="1165" x="5170488" y="1606550"/>
          <p14:tracePt t="1171" x="5113338" y="1590675"/>
          <p14:tracePt t="1179" x="5016500" y="1574800"/>
          <p14:tracePt t="1186" x="4927600" y="1549400"/>
          <p14:tracePt t="1193" x="4821238" y="1549400"/>
          <p14:tracePt t="1200" x="4708525" y="1566863"/>
          <p14:tracePt t="1208" x="4602163" y="1582738"/>
          <p14:tracePt t="1215" x="4479925" y="1606550"/>
          <p14:tracePt t="1222" x="4367213" y="1631950"/>
          <p14:tracePt t="1230" x="4229100" y="1647825"/>
          <p14:tracePt t="1235" x="4114800" y="1704975"/>
          <p14:tracePt t="1244" x="4010025" y="1728788"/>
          <p14:tracePt t="1250" x="3913188" y="1752600"/>
          <p14:tracePt t="1258" x="3814763" y="1801813"/>
          <p14:tracePt t="1264" x="3733800" y="1825625"/>
          <p14:tracePt t="1272" x="3644900" y="1858963"/>
          <p14:tracePt t="1279" x="3571875" y="1890713"/>
          <p14:tracePt t="1287" x="3465513" y="1931988"/>
          <p14:tracePt t="1294" x="3368675" y="1963738"/>
          <p14:tracePt t="1300" x="3303588" y="2005013"/>
          <p14:tracePt t="1309" x="3238500" y="2036763"/>
          <p14:tracePt t="1315" x="3149600" y="2078038"/>
          <p14:tracePt t="1322" x="3076575" y="2125663"/>
          <p14:tracePt t="1329" x="2979738" y="2166938"/>
          <p14:tracePt t="1337" x="2922588" y="2216150"/>
          <p14:tracePt t="1344" x="2865438" y="2247900"/>
          <p14:tracePt t="1350" x="2833688" y="2271713"/>
          <p14:tracePt t="1358" x="2784475" y="2312988"/>
          <p14:tracePt t="1376" x="2703513" y="2362200"/>
          <p14:tracePt t="1379" x="2678113" y="2393950"/>
          <p14:tracePt t="1385" x="2654300" y="2409825"/>
          <p14:tracePt t="1393" x="2622550" y="2427288"/>
          <p14:tracePt t="1400" x="2613025" y="2443163"/>
          <p14:tracePt t="1407" x="2597150" y="2466975"/>
          <p14:tracePt t="1414" x="2573338" y="2482850"/>
          <p14:tracePt t="1422" x="2557463" y="2500313"/>
          <p14:tracePt t="1429" x="2540000" y="2516188"/>
          <p14:tracePt t="1436" x="2524125" y="2532063"/>
          <p14:tracePt t="1444" x="2500313" y="2547938"/>
          <p14:tracePt t="1449" x="2484438" y="2565400"/>
          <p14:tracePt t="1458" x="2459038" y="2581275"/>
          <p14:tracePt t="1464" x="2443163" y="2597150"/>
          <p14:tracePt t="1473" x="2419350" y="2613025"/>
          <p14:tracePt t="1479" x="2403475" y="2638425"/>
          <p14:tracePt t="1487" x="2378075" y="2654300"/>
          <p14:tracePt t="1494" x="2362200" y="2686050"/>
          <p14:tracePt t="1500" x="2346325" y="2693988"/>
          <p14:tracePt t="1509" x="2328863" y="2711450"/>
          <p14:tracePt t="1515" x="2312988" y="2727325"/>
          <p14:tracePt t="1522" x="2305050" y="2743200"/>
          <p14:tracePt t="1529" x="2297113" y="2759075"/>
          <p14:tracePt t="1535" x="2297113" y="2767013"/>
          <p14:tracePt t="1543" x="2289175" y="2774950"/>
          <p14:tracePt t="1549" x="2281238" y="2784475"/>
          <p14:tracePt t="1557" x="2273300" y="2800350"/>
          <p14:tracePt t="1564" x="2265363" y="2800350"/>
          <p14:tracePt t="1572" x="2255838" y="2824163"/>
          <p14:tracePt t="1578" x="2255838" y="2832100"/>
          <p14:tracePt t="1585" x="2255838" y="2840038"/>
          <p14:tracePt t="1593" x="2255838" y="2847975"/>
          <p14:tracePt t="1599" x="2255838" y="2865438"/>
          <p14:tracePt t="1606" x="2281238" y="2889250"/>
          <p14:tracePt t="1614" x="2312988" y="2913063"/>
          <p14:tracePt t="1623" x="2378075" y="2946400"/>
          <p14:tracePt t="1628" x="2451100" y="2970213"/>
          <p14:tracePt t="1634" x="2532063" y="2994025"/>
          <p14:tracePt t="1643" x="2622550" y="3003550"/>
          <p14:tracePt t="1649" x="2727325" y="3003550"/>
          <p14:tracePt t="1657" x="2833688" y="3003550"/>
          <p14:tracePt t="1664" x="2970213" y="3003550"/>
          <p14:tracePt t="1672" x="3100388" y="3003550"/>
          <p14:tracePt t="1679" x="3222625" y="2986088"/>
          <p14:tracePt t="1686" x="3368675" y="2954338"/>
          <p14:tracePt t="1693" x="3522663" y="2930525"/>
          <p14:tracePt t="1700" x="3636963" y="2913063"/>
          <p14:tracePt t="1707" x="3757613" y="2889250"/>
          <p14:tracePt t="1714" x="3863975" y="2881313"/>
          <p14:tracePt t="1723" x="3937000" y="2865438"/>
          <p14:tracePt t="1729" x="4002088" y="2865438"/>
          <p14:tracePt t="1736" x="4041775" y="2865438"/>
          <p14:tracePt t="1744" x="4083050" y="2865438"/>
          <p14:tracePt t="1750" x="4098925" y="2865438"/>
          <p14:tracePt t="1757" x="4106863" y="2865438"/>
          <p14:tracePt t="1764" x="4122738" y="2865438"/>
          <p14:tracePt t="1772" x="4132263" y="2865438"/>
          <p14:tracePt t="1779" x="4132263" y="2873375"/>
          <p14:tracePt t="1786" x="4140200" y="2881313"/>
          <p14:tracePt t="1800" x="4140200" y="2889250"/>
          <p14:tracePt t="1807" x="4140200" y="2897188"/>
          <p14:tracePt t="1814" x="4140200" y="2921000"/>
          <p14:tracePt t="1823" x="4140200" y="2930525"/>
          <p14:tracePt t="1829" x="4140200" y="2954338"/>
          <p14:tracePt t="1836" x="4132263" y="2970213"/>
          <p14:tracePt t="1842" x="4122738" y="2986088"/>
          <p14:tracePt t="1850" x="4122738" y="2994025"/>
          <p14:tracePt t="1855" x="4114800" y="3003550"/>
          <p14:tracePt t="1873" x="4106863" y="3011488"/>
          <p14:tracePt t="1879" x="4106863" y="3019425"/>
          <p14:tracePt t="1956" x="4098925" y="3019425"/>
          <p14:tracePt t="2001" x="4098925" y="3003550"/>
          <p14:tracePt t="2008" x="4114800" y="2962275"/>
          <p14:tracePt t="2014" x="4132263" y="2930525"/>
          <p14:tracePt t="2022" x="4156075" y="2913063"/>
          <p14:tracePt t="2028" x="4171950" y="2865438"/>
          <p14:tracePt t="2035" x="4197350" y="2832100"/>
          <p14:tracePt t="2043" x="4237038" y="2784475"/>
          <p14:tracePt t="2049" x="4260850" y="2751138"/>
          <p14:tracePt t="2056" x="4310063" y="2693988"/>
          <p14:tracePt t="2063" x="4343400" y="2646363"/>
          <p14:tracePt t="2072" x="4375150" y="2589213"/>
          <p14:tracePt t="2077" x="4416425" y="2540000"/>
          <p14:tracePt t="2084" x="4440238" y="2474913"/>
          <p14:tracePt t="2092" x="4456113" y="2427288"/>
          <p14:tracePt t="2099" x="4479925" y="2386013"/>
          <p14:tracePt t="2106" x="4505325" y="2328863"/>
          <p14:tracePt t="2113" x="4521200" y="2297113"/>
          <p14:tracePt t="2122" x="4537075" y="2247900"/>
          <p14:tracePt t="2127" x="4552950" y="2208213"/>
          <p14:tracePt t="2134" x="4586288" y="2151063"/>
          <p14:tracePt t="2142" x="4602163" y="2101850"/>
          <p14:tracePt t="2148" x="4610100" y="2052638"/>
          <p14:tracePt t="2158" x="4635500" y="1997075"/>
          <p14:tracePt t="2163" x="4643438" y="1924050"/>
          <p14:tracePt t="2172" x="4659313" y="1858963"/>
          <p14:tracePt t="2178" x="4675188" y="1801813"/>
          <p14:tracePt t="2186" x="4700588" y="1736725"/>
          <p14:tracePt t="2194" x="4708525" y="1679575"/>
          <p14:tracePt t="2200" x="4716463" y="1639888"/>
          <p14:tracePt t="2206" x="4732338" y="1566863"/>
          <p14:tracePt t="2214" x="4756150" y="1509713"/>
          <p14:tracePt t="2222" x="4773613" y="1428750"/>
          <p14:tracePt t="2230" x="4781550" y="1355725"/>
          <p14:tracePt t="2236" x="4797425" y="1282700"/>
          <p14:tracePt t="2244" x="4813300" y="1225550"/>
          <p14:tracePt t="2249" x="4813300" y="1176338"/>
          <p14:tracePt t="2256" x="4821238" y="1136650"/>
          <p14:tracePt t="2265" x="4821238" y="1079500"/>
          <p14:tracePt t="2271" x="4821238" y="1063625"/>
          <p14:tracePt t="2277" x="4821238" y="1022350"/>
          <p14:tracePt t="2284" x="4821238" y="998538"/>
          <p14:tracePt t="2291" x="4821238" y="982663"/>
          <p14:tracePt t="2299" x="4821238" y="957263"/>
          <p14:tracePt t="2310" x="4821238" y="941388"/>
          <p14:tracePt t="2313" x="4821238" y="925513"/>
          <p14:tracePt t="2321" x="4821238" y="917575"/>
          <p14:tracePt t="2328" x="4821238" y="892175"/>
          <p14:tracePt t="2334" x="4821238" y="884238"/>
          <p14:tracePt t="2358" x="4821238" y="852488"/>
          <p14:tracePt t="2364" x="4821238" y="844550"/>
          <p14:tracePt t="2380" x="4821238" y="827088"/>
          <p14:tracePt t="2384" x="4821238" y="819150"/>
          <p14:tracePt t="2414" x="4821238" y="811213"/>
          <p14:tracePt t="2428" x="4821238" y="803275"/>
          <p14:tracePt t="2472" x="4813300" y="803275"/>
          <p14:tracePt t="2479" x="4805363" y="803275"/>
          <p14:tracePt t="2485" x="4781550" y="803275"/>
          <p14:tracePt t="2492" x="4732338" y="803275"/>
          <p14:tracePt t="2499" x="4659313" y="827088"/>
          <p14:tracePt t="2505" x="4562475" y="884238"/>
          <p14:tracePt t="2514" x="4497388" y="925513"/>
          <p14:tracePt t="2522" x="4432300" y="973138"/>
          <p14:tracePt t="2528" x="4367213" y="1022350"/>
          <p14:tracePt t="2534" x="4294188" y="1087438"/>
          <p14:tracePt t="2541" x="4229100" y="1136650"/>
          <p14:tracePt t="2550" x="4171950" y="1193800"/>
          <p14:tracePt t="2556" x="4122738" y="1257300"/>
          <p14:tracePt t="2564" x="4067175" y="1330325"/>
          <p14:tracePt t="2569" x="4025900" y="1395413"/>
          <p14:tracePt t="2578" x="3994150" y="1444625"/>
          <p14:tracePt t="2585" x="3960813" y="1517650"/>
          <p14:tracePt t="2591" x="3937000" y="1582738"/>
          <p14:tracePt t="2599" x="3903663" y="1631950"/>
          <p14:tracePt t="2606" x="3895725" y="1687513"/>
          <p14:tracePt t="2613" x="3895725" y="1720850"/>
          <p14:tracePt t="2620" x="3895725" y="1760538"/>
          <p14:tracePt t="2627" x="3895725" y="1793875"/>
          <p14:tracePt t="2633" x="3913188" y="1817688"/>
          <p14:tracePt t="2641" x="3929063" y="1858963"/>
          <p14:tracePt t="2648" x="3952875" y="1882775"/>
          <p14:tracePt t="2656" x="3976688" y="1916113"/>
          <p14:tracePt t="2663" x="4017963" y="1947863"/>
          <p14:tracePt t="2670" x="4059238" y="1979613"/>
          <p14:tracePt t="2677" x="4083050" y="2012950"/>
          <p14:tracePt t="2685" x="4114800" y="2036763"/>
          <p14:tracePt t="2690" x="4140200" y="2062163"/>
          <p14:tracePt t="2699" x="4171950" y="2093913"/>
          <p14:tracePt t="2705" x="4205288" y="2117725"/>
          <p14:tracePt t="2712" x="4237038" y="2143125"/>
          <p14:tracePt t="2720" x="4278313" y="2198688"/>
          <p14:tracePt t="2727" x="4310063" y="2247900"/>
          <p14:tracePt t="2739" x="4351338" y="2320925"/>
          <p14:tracePt t="2742" x="4375150" y="2386013"/>
          <p14:tracePt t="2748" x="4406900" y="2443163"/>
          <p14:tracePt t="2755" x="4440238" y="2540000"/>
          <p14:tracePt t="2762" x="4448175" y="2605088"/>
          <p14:tracePt t="2769" x="4448175" y="2711450"/>
          <p14:tracePt t="2777" x="4448175" y="2774950"/>
          <p14:tracePt t="2783" x="4440238" y="2881313"/>
          <p14:tracePt t="2792" x="4416425" y="2986088"/>
          <p14:tracePt t="2798" x="4391025" y="3067050"/>
          <p14:tracePt t="2805" x="4359275" y="3165475"/>
          <p14:tracePt t="2812" x="4318000" y="3254375"/>
          <p14:tracePt t="2818" x="4286250" y="3327400"/>
          <p14:tracePt t="2826" x="4244975" y="3400425"/>
          <p14:tracePt t="2833" x="4197350" y="3457575"/>
          <p14:tracePt t="2839" x="4171950" y="3506788"/>
          <p14:tracePt t="2847" x="4156075" y="3522663"/>
          <p14:tracePt t="2857" x="4132263" y="3546475"/>
          <p14:tracePt t="2862" x="4122738" y="3570288"/>
          <p14:tracePt t="2878" x="4114800" y="3579813"/>
          <p14:tracePt t="2885" x="4106863" y="3587750"/>
          <p14:tracePt t="2899" x="4098925" y="3587750"/>
          <p14:tracePt t="2906" x="4090988" y="3587750"/>
          <p14:tracePt t="2920" x="4083050" y="3570288"/>
          <p14:tracePt t="2927" x="4083050" y="3522663"/>
          <p14:tracePt t="2937" x="4083050" y="3457575"/>
          <p14:tracePt t="2945" x="4090988" y="3400425"/>
          <p14:tracePt t="2954" x="4114800" y="3335338"/>
          <p14:tracePt t="2959" x="4140200" y="3278188"/>
          <p14:tracePt t="2964" x="4179888" y="3230563"/>
          <p14:tracePt t="2970" x="4205288" y="3205163"/>
          <p14:tracePt t="2976" x="4237038" y="3173413"/>
          <p14:tracePt t="2984" x="4278313" y="3157538"/>
          <p14:tracePt t="2994" x="4310063" y="3149600"/>
          <p14:tracePt t="2998" x="4359275" y="3149600"/>
          <p14:tracePt t="3006" x="4406900" y="3157538"/>
          <p14:tracePt t="3013" x="4464050" y="3205163"/>
          <p14:tracePt t="3020" x="4513263" y="3262313"/>
          <p14:tracePt t="3035" x="4643438" y="3587750"/>
          <p14:tracePt t="3042" x="4691063" y="3773488"/>
          <p14:tracePt t="3050" x="4691063" y="3960813"/>
          <p14:tracePt t="3065" x="4691063" y="4146550"/>
          <p14:tracePt t="3069" x="4618038" y="4586288"/>
          <p14:tracePt t="3077" x="4578350" y="4787900"/>
          <p14:tracePt t="3083" x="4513263" y="4933950"/>
          <p14:tracePt t="3090" x="4479925" y="5064125"/>
          <p14:tracePt t="3097" x="4440238" y="5186363"/>
          <p14:tracePt t="3109" x="4406900" y="5275263"/>
          <p14:tracePt t="3113" x="4391025" y="5348288"/>
          <p14:tracePt t="3122" x="4367213" y="5405438"/>
          <p14:tracePt t="3126" x="4351338" y="5470525"/>
          <p14:tracePt t="3136" x="4325938" y="5543550"/>
          <p14:tracePt t="3141" x="4302125" y="5600700"/>
          <p14:tracePt t="3150" x="4294188" y="5648325"/>
          <p14:tracePt t="3156" x="4286250" y="5705475"/>
          <p14:tracePt t="3162" x="4286250" y="5746750"/>
          <p14:tracePt t="3170" x="4286250" y="5786438"/>
          <p14:tracePt t="3178" x="4286250" y="5819775"/>
          <p14:tracePt t="3185" x="4286250" y="5835650"/>
          <p14:tracePt t="3189" x="4294188" y="5867400"/>
          <p14:tracePt t="3200" x="4318000" y="5892800"/>
          <p14:tracePt t="3207" x="4333875" y="5916613"/>
          <p14:tracePt t="3213" x="4367213" y="5948363"/>
          <p14:tracePt t="3220" x="4406900" y="5965825"/>
          <p14:tracePt t="3231" x="4432300" y="5973763"/>
          <p14:tracePt t="3236" x="4456113" y="5981700"/>
          <p14:tracePt t="3240" x="4489450" y="5981700"/>
          <p14:tracePt t="3249" x="4513263" y="5981700"/>
          <p14:tracePt t="3257" x="4545013" y="5981700"/>
          <p14:tracePt t="3265" x="4570413" y="5981700"/>
          <p14:tracePt t="3269" x="4602163" y="5973763"/>
          <p14:tracePt t="3280" x="4643438" y="5965825"/>
          <p14:tracePt t="3284" x="4675188" y="5957888"/>
          <p14:tracePt t="3289" x="4732338" y="5948363"/>
          <p14:tracePt t="3298" x="4756150" y="5948363"/>
          <p14:tracePt t="3306" x="4813300" y="5924550"/>
          <p14:tracePt t="3312" x="4846638" y="5924550"/>
          <p14:tracePt t="3319" x="4919663" y="5924550"/>
          <p14:tracePt t="3326" x="4967288" y="5924550"/>
          <p14:tracePt t="3334" x="5008563" y="5924550"/>
          <p14:tracePt t="3355" x="5105400" y="5924550"/>
          <p14:tracePt t="3364" x="5130800" y="5932488"/>
          <p14:tracePt t="3370" x="5146675" y="5932488"/>
          <p14:tracePt t="3375" x="5162550" y="5932488"/>
          <p14:tracePt t="3391" x="5170488" y="5932488"/>
          <p14:tracePt t="3397" x="5178425" y="5932488"/>
          <p14:tracePt t="3411" x="5186363" y="5932488"/>
          <p14:tracePt t="3440" x="5194300" y="5932488"/>
          <p14:tracePt t="4745" x="5194300" y="5827713"/>
          <p14:tracePt t="4752" x="5211763" y="5705475"/>
          <p14:tracePt t="4761" x="5227638" y="5559425"/>
          <p14:tracePt t="4768" x="5243513" y="5429250"/>
          <p14:tracePt t="4772" x="5267325" y="5267325"/>
          <p14:tracePt t="4780" x="5292725" y="5014913"/>
          <p14:tracePt t="4788" x="5332413" y="4837113"/>
          <p14:tracePt t="4794" x="5365750" y="4503738"/>
          <p14:tracePt t="4800" x="5397500" y="4260850"/>
          <p14:tracePt t="4809" x="5422900" y="4033838"/>
          <p14:tracePt t="4815" x="5470525" y="3700463"/>
          <p14:tracePt t="4823" x="5487988" y="3457575"/>
          <p14:tracePt t="4830" x="5519738" y="3205163"/>
          <p14:tracePt t="4838" x="5535613" y="2986088"/>
          <p14:tracePt t="4843" x="5543550" y="2743200"/>
          <p14:tracePt t="4851" x="5561013" y="2573338"/>
          <p14:tracePt t="4859" x="5576888" y="2328863"/>
          <p14:tracePt t="4865" x="5576888" y="2182813"/>
          <p14:tracePt t="4872" x="5576888" y="2012950"/>
          <p14:tracePt t="4880" x="5568950" y="1793875"/>
          <p14:tracePt t="4886" x="5551488" y="1622425"/>
          <p14:tracePt t="4894" x="5543550" y="1452563"/>
          <p14:tracePt t="4900" x="5527675" y="1282700"/>
          <p14:tracePt t="4907" x="5519738" y="1120775"/>
          <p14:tracePt t="4915" x="5511800" y="998538"/>
          <p14:tracePt t="4922" x="5511800" y="884238"/>
          <p14:tracePt t="4930" x="5511800" y="771525"/>
          <p14:tracePt t="4936" x="5495925" y="665163"/>
          <p14:tracePt t="4945" x="5495925" y="560388"/>
          <p14:tracePt t="4950" x="5495925" y="454025"/>
          <p14:tracePt t="4958" x="5495925" y="357188"/>
          <p14:tracePt t="4965" x="5503863" y="250825"/>
          <p14:tracePt t="4973" x="5519738" y="146050"/>
          <p14:tracePt t="4980" x="5527675" y="4921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323E8-4B3F-40F1-965D-B7DD80B79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381000"/>
            <a:ext cx="10248900" cy="119538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My conditions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873E9-EF64-22FD-B9FD-F40A67785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398" y="1454046"/>
            <a:ext cx="4908549" cy="3935318"/>
          </a:xfrm>
        </p:spPr>
        <p:txBody>
          <a:bodyPr wrap="square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We utilized the ReactJS framework as the foundation of our front-end development, allowing us to handle mathematical computations and render a user interface using HTML, CSS, and </a:t>
            </a:r>
            <a:r>
              <a:rPr lang="en-US" sz="2000" dirty="0" err="1"/>
              <a:t>MaterialUI</a:t>
            </a:r>
            <a:r>
              <a:rPr lang="en-US" sz="2000" dirty="0"/>
              <a:t> - an easy-to-use UI library.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As a result, we chose to develop our project entirely in the JavaScript programming language..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193570-67C2-4E9B-0D5C-6B5940769A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 bwMode="auto">
          <a:xfrm>
            <a:off x="5937250" y="1849120"/>
            <a:ext cx="5340352" cy="35402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4602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945"/>
    </mc:Choice>
    <mc:Fallback>
      <p:transition spd="slow" advTm="60945"/>
    </mc:Fallback>
  </mc:AlternateContent>
  <p:extLst>
    <p:ext uri="{3A86A75C-4F4B-4683-9AE1-C65F6400EC91}">
      <p14:laserTraceLst xmlns:p14="http://schemas.microsoft.com/office/powerpoint/2010/main">
        <p14:tracePtLst>
          <p14:tracePt t="465" x="4286250" y="1955800"/>
          <p14:tracePt t="472" x="4221163" y="1963738"/>
          <p14:tracePt t="480" x="4148138" y="1971675"/>
          <p14:tracePt t="488" x="4098925" y="1989138"/>
          <p14:tracePt t="491" x="4041775" y="1997075"/>
          <p14:tracePt t="500" x="4010025" y="2005013"/>
          <p14:tracePt t="507" x="3968750" y="2012950"/>
          <p14:tracePt t="515" x="3944938" y="2012950"/>
          <p14:tracePt t="521" x="3929063" y="2028825"/>
          <p14:tracePt t="529" x="3913188" y="2036763"/>
          <p14:tracePt t="535" x="3887788" y="2044700"/>
          <p14:tracePt t="551" x="3879850" y="2044700"/>
          <p14:tracePt t="558" x="3871913" y="2044700"/>
          <p14:tracePt t="564" x="3871913" y="2052638"/>
          <p14:tracePt t="587" x="3863975" y="2052638"/>
          <p14:tracePt t="664" x="3895725" y="2052638"/>
          <p14:tracePt t="672" x="3944938" y="2052638"/>
          <p14:tracePt t="678" x="4002088" y="2052638"/>
          <p14:tracePt t="686" x="4025900" y="2044700"/>
          <p14:tracePt t="692" x="4083050" y="2036763"/>
          <p14:tracePt t="699" x="4114800" y="2020888"/>
          <p14:tracePt t="706" x="4156075" y="2005013"/>
          <p14:tracePt t="714" x="4213225" y="1997075"/>
          <p14:tracePt t="721" x="4270375" y="1989138"/>
          <p14:tracePt t="728" x="4310063" y="1979613"/>
          <p14:tracePt t="735" x="4351338" y="1963738"/>
          <p14:tracePt t="741" x="4406900" y="1947863"/>
          <p14:tracePt t="749" x="4464050" y="1939925"/>
          <p14:tracePt t="756" x="4521200" y="1916113"/>
          <p14:tracePt t="764" x="4562475" y="1906588"/>
          <p14:tracePt t="771" x="4610100" y="1890713"/>
          <p14:tracePt t="778" x="4643438" y="1874838"/>
          <p14:tracePt t="785" x="4700588" y="1851025"/>
          <p14:tracePt t="791" x="4740275" y="1825625"/>
          <p14:tracePt t="800" x="4821238" y="1801813"/>
          <p14:tracePt t="806" x="4902200" y="1770063"/>
          <p14:tracePt t="814" x="4975225" y="1728788"/>
          <p14:tracePt t="820" x="5073650" y="1687513"/>
          <p14:tracePt t="827" x="5178425" y="1639888"/>
          <p14:tracePt t="835" x="5259388" y="1622425"/>
          <p14:tracePt t="844" x="5324475" y="1598613"/>
          <p14:tracePt t="848" x="5381625" y="1582738"/>
          <p14:tracePt t="855" x="5438775" y="1566863"/>
          <p14:tracePt t="863" x="5495925" y="1549400"/>
          <p14:tracePt t="869" x="5527675" y="1541463"/>
          <p14:tracePt t="876" x="5551488" y="1533525"/>
          <p14:tracePt t="884" x="5600700" y="1525588"/>
          <p14:tracePt t="892" x="5624513" y="1517650"/>
          <p14:tracePt t="898" x="5673725" y="1509713"/>
          <p14:tracePt t="906" x="5697538" y="1501775"/>
          <p14:tracePt t="914" x="5746750" y="1493838"/>
          <p14:tracePt t="921" x="5770563" y="1493838"/>
          <p14:tracePt t="926" x="5811838" y="1485900"/>
          <p14:tracePt t="934" x="5835650" y="1485900"/>
          <p14:tracePt t="941" x="5861050" y="1485900"/>
          <p14:tracePt t="952" x="5892800" y="1485900"/>
          <p14:tracePt t="956" x="5900738" y="1485900"/>
          <p14:tracePt t="965" x="5926138" y="1485900"/>
          <p14:tracePt t="969" x="5934075" y="1485900"/>
          <p14:tracePt t="977" x="5957888" y="1485900"/>
          <p14:tracePt t="984" x="5973763" y="1485900"/>
          <p14:tracePt t="992" x="5981700" y="1485900"/>
          <p14:tracePt t="999" x="5999163" y="1485900"/>
          <p14:tracePt t="1005" x="6030913" y="1485900"/>
          <p14:tracePt t="1015" x="6054725" y="1485900"/>
          <p14:tracePt t="1020" x="6088063" y="1485900"/>
          <p14:tracePt t="1027" x="6119813" y="1485900"/>
          <p14:tracePt t="1035" x="6153150" y="1485900"/>
          <p14:tracePt t="1043" x="6192838" y="1485900"/>
          <p14:tracePt t="1049" x="6210300" y="1485900"/>
          <p14:tracePt t="1056" x="6249988" y="1485900"/>
          <p14:tracePt t="1063" x="6273800" y="1485900"/>
          <p14:tracePt t="1070" x="6291263" y="1485900"/>
          <p14:tracePt t="1077" x="6323013" y="1485900"/>
          <p14:tracePt t="1085" x="6338888" y="1485900"/>
          <p14:tracePt t="1093" x="6356350" y="1485900"/>
          <p14:tracePt t="1098" x="6372225" y="1485900"/>
          <p14:tracePt t="1113" x="6380163" y="1485900"/>
          <p14:tracePt t="1121" x="6388100" y="1485900"/>
          <p14:tracePt t="1128" x="6396038" y="1485900"/>
          <p14:tracePt t="1134" x="6403975" y="1485900"/>
          <p14:tracePt t="1192" x="6411913" y="1485900"/>
          <p14:tracePt t="2010" x="6356350" y="1493838"/>
          <p14:tracePt t="2017" x="6265863" y="1517650"/>
          <p14:tracePt t="2026" x="6169025" y="1541463"/>
          <p14:tracePt t="2032" x="6103938" y="1549400"/>
          <p14:tracePt t="2039" x="6015038" y="1566863"/>
          <p14:tracePt t="2047" x="5918200" y="1598613"/>
          <p14:tracePt t="2053" x="5835650" y="1622425"/>
          <p14:tracePt t="2060" x="5746750" y="1647825"/>
          <p14:tracePt t="2068" x="5649913" y="1695450"/>
          <p14:tracePt t="2076" x="5551488" y="1728788"/>
          <p14:tracePt t="2082" x="5462588" y="1752600"/>
          <p14:tracePt t="2089" x="5349875" y="1809750"/>
          <p14:tracePt t="2097" x="5259388" y="1851025"/>
          <p14:tracePt t="2103" x="5162550" y="1882775"/>
          <p14:tracePt t="2109" x="5105400" y="1924050"/>
          <p14:tracePt t="2120" x="5032375" y="1955800"/>
          <p14:tracePt t="2127" x="4967288" y="1979613"/>
          <p14:tracePt t="2144" x="4837113" y="2052638"/>
          <p14:tracePt t="2147" x="4764088" y="2078038"/>
          <p14:tracePt t="2156" x="4708525" y="2135188"/>
          <p14:tracePt t="2164" x="4635500" y="2174875"/>
          <p14:tracePt t="2169" x="4562475" y="2224088"/>
          <p14:tracePt t="2177" x="4505325" y="2263775"/>
          <p14:tracePt t="2183" x="4432300" y="2312988"/>
          <p14:tracePt t="2189" x="4375150" y="2344738"/>
          <p14:tracePt t="2197" x="4343400" y="2370138"/>
          <p14:tracePt t="2204" x="4325938" y="2378075"/>
          <p14:tracePt t="2213" x="4294188" y="2401888"/>
          <p14:tracePt t="2219" x="4270375" y="2419350"/>
          <p14:tracePt t="2226" x="4244975" y="2435225"/>
          <p14:tracePt t="2231" x="4213225" y="2451100"/>
          <p14:tracePt t="2241" x="4197350" y="2474913"/>
          <p14:tracePt t="2246" x="4171950" y="2482850"/>
          <p14:tracePt t="2253" x="4140200" y="2500313"/>
          <p14:tracePt t="2260" x="4122738" y="2516188"/>
          <p14:tracePt t="2267" x="4106863" y="2532063"/>
          <p14:tracePt t="2277" x="4075113" y="2555875"/>
          <p14:tracePt t="2281" x="4049713" y="2573338"/>
          <p14:tracePt t="2289" x="4033838" y="2581275"/>
          <p14:tracePt t="2296" x="4017963" y="2605088"/>
          <p14:tracePt t="2302" x="3994150" y="2628900"/>
          <p14:tracePt t="2312" x="3976688" y="2646363"/>
          <p14:tracePt t="2318" x="3960813" y="2654300"/>
          <p14:tracePt t="2326" x="3960813" y="2670175"/>
          <p14:tracePt t="2332" x="3952875" y="2686050"/>
          <p14:tracePt t="2338" x="3944938" y="2701925"/>
          <p14:tracePt t="2346" x="3929063" y="2719388"/>
          <p14:tracePt t="2352" x="3921125" y="2735263"/>
          <p14:tracePt t="2360" x="3913188" y="2743200"/>
          <p14:tracePt t="2367" x="3913188" y="2751138"/>
          <p14:tracePt t="2377" x="3913188" y="2767013"/>
          <p14:tracePt t="2381" x="3913188" y="2774950"/>
          <p14:tracePt t="2388" x="3913188" y="2784475"/>
          <p14:tracePt t="2396" x="3913188" y="2792413"/>
          <p14:tracePt t="2403" x="3913188" y="2808288"/>
          <p14:tracePt t="2420" x="3937000" y="2832100"/>
          <p14:tracePt t="2426" x="3944938" y="2847975"/>
          <p14:tracePt t="2432" x="3968750" y="2865438"/>
          <p14:tracePt t="2439" x="4010025" y="2897188"/>
          <p14:tracePt t="2445" x="4041775" y="2913063"/>
          <p14:tracePt t="2454" x="4067175" y="2930525"/>
          <p14:tracePt t="2459" x="4106863" y="2938463"/>
          <p14:tracePt t="2468" x="4140200" y="2946400"/>
          <p14:tracePt t="2474" x="4164013" y="2954338"/>
          <p14:tracePt t="2482" x="4213225" y="2962275"/>
          <p14:tracePt t="2488" x="4244975" y="2962275"/>
          <p14:tracePt t="2496" x="4278313" y="2962275"/>
          <p14:tracePt t="2503" x="4302125" y="2962275"/>
          <p14:tracePt t="2509" x="4325938" y="2962275"/>
          <p14:tracePt t="2518" x="4343400" y="2962275"/>
          <p14:tracePt t="2532" x="4351338" y="2962275"/>
          <p14:tracePt t="2539" x="4359275" y="2962275"/>
          <p14:tracePt t="2566" x="4367213" y="2962275"/>
          <p14:tracePt t="2581" x="4383088" y="2962275"/>
          <p14:tracePt t="13255" x="4359275" y="2970213"/>
          <p14:tracePt t="13261" x="4333875" y="2978150"/>
          <p14:tracePt t="13267" x="4294188" y="2986088"/>
          <p14:tracePt t="13274" x="4252913" y="3003550"/>
          <p14:tracePt t="13282" x="4197350" y="3011488"/>
          <p14:tracePt t="13288" x="4156075" y="3027363"/>
          <p14:tracePt t="13296" x="4098925" y="3059113"/>
          <p14:tracePt t="13304" x="4067175" y="3076575"/>
          <p14:tracePt t="13310" x="4017963" y="3092450"/>
          <p14:tracePt t="13317" x="3976688" y="3108325"/>
          <p14:tracePt t="13324" x="3944938" y="3132138"/>
          <p14:tracePt t="13332" x="3895725" y="3149600"/>
          <p14:tracePt t="13339" x="3840163" y="3173413"/>
          <p14:tracePt t="13347" x="3798888" y="3189288"/>
          <p14:tracePt t="13352" x="3741738" y="3230563"/>
          <p14:tracePt t="13359" x="3684588" y="3246438"/>
          <p14:tracePt t="13368" x="3636963" y="3262313"/>
          <p14:tracePt t="13374" x="3595688" y="3278188"/>
          <p14:tracePt t="13382" x="3563938" y="3295650"/>
          <p14:tracePt t="13389" x="3538538" y="3319463"/>
          <p14:tracePt t="13395" x="3506788" y="3335338"/>
          <p14:tracePt t="13403" x="3498850" y="3343275"/>
          <p14:tracePt t="13408" x="3482975" y="3351213"/>
          <p14:tracePt t="13416" x="3457575" y="3360738"/>
          <p14:tracePt t="13424" x="3441700" y="3368675"/>
          <p14:tracePt t="13431" x="3425825" y="3368675"/>
          <p14:tracePt t="13437" x="3409950" y="3384550"/>
          <p14:tracePt t="13445" x="3400425" y="3400425"/>
          <p14:tracePt t="13452" x="3376613" y="3408363"/>
          <p14:tracePt t="13458" x="3360738" y="3408363"/>
          <p14:tracePt t="13467" x="3352800" y="3416300"/>
          <p14:tracePt t="13474" x="3344863" y="3424238"/>
          <p14:tracePt t="13482" x="3336925" y="3433763"/>
          <p14:tracePt t="13496" x="3327400" y="3449638"/>
          <p14:tracePt t="13502" x="3311525" y="3449638"/>
          <p14:tracePt t="13559" x="3303588" y="3449638"/>
          <p14:tracePt t="13588" x="3303588" y="3457575"/>
          <p14:tracePt t="13609" x="3303588" y="3465513"/>
          <p14:tracePt t="13631" x="3303588" y="3473450"/>
          <p14:tracePt t="13681" x="3303588" y="3481388"/>
          <p14:tracePt t="13688" x="3319463" y="3481388"/>
          <p14:tracePt t="13695" x="3327400" y="3489325"/>
          <p14:tracePt t="13708" x="3336925" y="3489325"/>
          <p14:tracePt t="13717" x="3344863" y="3506788"/>
          <p14:tracePt t="13730" x="3352800" y="3506788"/>
          <p14:tracePt t="13752" x="3360738" y="3506788"/>
          <p14:tracePt t="13802" x="3376613" y="3506788"/>
          <p14:tracePt t="13824" x="3384550" y="3506788"/>
          <p14:tracePt t="13889" x="3392488" y="3506788"/>
          <p14:tracePt t="13894" x="3400425" y="3506788"/>
          <p14:tracePt t="13902" x="3400425" y="3514725"/>
          <p14:tracePt t="13908" x="3409950" y="3514725"/>
          <p14:tracePt t="13916" x="3417888" y="3514725"/>
          <p14:tracePt t="13930" x="3433763" y="3514725"/>
          <p14:tracePt t="13937" x="3433763" y="3522663"/>
          <p14:tracePt t="13966" x="3441700" y="3522663"/>
          <p14:tracePt t="13995" x="3449638" y="3522663"/>
          <p14:tracePt t="14016" x="3457575" y="3522663"/>
          <p14:tracePt t="14030" x="3457575" y="3530600"/>
          <p14:tracePt t="14037" x="3465513" y="3530600"/>
          <p14:tracePt t="14051" x="3473450" y="3530600"/>
          <p14:tracePt t="14066" x="3490913" y="3530600"/>
          <p14:tracePt t="14074" x="3498850" y="3530600"/>
          <p14:tracePt t="14080" x="3506788" y="3530600"/>
          <p14:tracePt t="14086" x="3514725" y="3530600"/>
          <p14:tracePt t="14095" x="3530600" y="3530600"/>
          <p14:tracePt t="14101" x="3538538" y="3530600"/>
          <p14:tracePt t="14108" x="3556000" y="3530600"/>
          <p14:tracePt t="14115" x="3563938" y="3530600"/>
          <p14:tracePt t="14122" x="3571875" y="3530600"/>
          <p14:tracePt t="14130" x="3587750" y="3530600"/>
          <p14:tracePt t="14141" x="3595688" y="3530600"/>
          <p14:tracePt t="14143" x="3619500" y="3530600"/>
          <p14:tracePt t="14152" x="3629025" y="3530600"/>
          <p14:tracePt t="14157" x="3644900" y="3530600"/>
          <p14:tracePt t="14174" x="3652838" y="3530600"/>
          <p14:tracePt t="14179" x="3660775" y="3530600"/>
          <p14:tracePt t="14193" x="3668713" y="3530600"/>
          <p14:tracePt t="14216" x="3676650" y="3530600"/>
          <p14:tracePt t="14245" x="3684588" y="3530600"/>
          <p14:tracePt t="14257" x="3692525" y="3522663"/>
          <p14:tracePt t="14266" x="3702050" y="3522663"/>
          <p14:tracePt t="14280" x="3709988" y="3522663"/>
          <p14:tracePt t="14286" x="3717925" y="3522663"/>
          <p14:tracePt t="14307" x="3725863" y="3522663"/>
          <p14:tracePt t="14344" x="3733800" y="3522663"/>
          <p14:tracePt t="14393" x="3741738" y="3522663"/>
          <p14:tracePt t="14407" x="3749675" y="3522663"/>
          <p14:tracePt t="14428" x="3757613" y="3522663"/>
          <p14:tracePt t="31222" x="3741738" y="3522663"/>
          <p14:tracePt t="31228" x="3733800" y="3522663"/>
          <p14:tracePt t="31234" x="3717925" y="3522663"/>
          <p14:tracePt t="31240" x="3702050" y="3522663"/>
          <p14:tracePt t="31249" x="3692525" y="3522663"/>
          <p14:tracePt t="31255" x="3684588" y="3522663"/>
          <p14:tracePt t="31270" x="3676650" y="3522663"/>
          <p14:tracePt t="31277" x="3668713" y="3522663"/>
          <p14:tracePt t="31306" x="3660775" y="3522663"/>
          <p14:tracePt t="31350" x="3660775" y="3530600"/>
          <p14:tracePt t="31371" x="3660775" y="3538538"/>
          <p14:tracePt t="31377" x="3660775" y="3546475"/>
          <p14:tracePt t="31384" x="3676650" y="3554413"/>
          <p14:tracePt t="31391" x="3709988" y="3579813"/>
          <p14:tracePt t="31399" x="3749675" y="3595688"/>
          <p14:tracePt t="31406" x="3783013" y="3611563"/>
          <p14:tracePt t="31414" x="3814763" y="3619500"/>
          <p14:tracePt t="31421" x="3848100" y="3627438"/>
          <p14:tracePt t="31427" x="3871913" y="3635375"/>
          <p14:tracePt t="31434" x="3903663" y="3643313"/>
          <p14:tracePt t="31440" x="3929063" y="3660775"/>
          <p14:tracePt t="31449" x="3952875" y="3660775"/>
          <p14:tracePt t="31455" x="3986213" y="3668713"/>
          <p14:tracePt t="31464" x="4017963" y="3676650"/>
          <p14:tracePt t="31469" x="4041775" y="3684588"/>
          <p14:tracePt t="31476" x="4067175" y="3684588"/>
          <p14:tracePt t="31485" x="4106863" y="3692525"/>
          <p14:tracePt t="31490" x="4122738" y="3692525"/>
          <p14:tracePt t="31499" x="4140200" y="3700463"/>
          <p14:tracePt t="31506" x="4164013" y="3700463"/>
          <p14:tracePt t="31513" x="4164013" y="3708400"/>
          <p14:tracePt t="31520" x="4171950" y="3708400"/>
          <p14:tracePt t="31526" x="4179888" y="3708400"/>
          <p14:tracePt t="31563" x="4187825" y="3708400"/>
          <p14:tracePt t="31590" x="4187825" y="3716338"/>
          <p14:tracePt t="38721" x="4156075" y="3716338"/>
          <p14:tracePt t="38728" x="4059238" y="3700463"/>
          <p14:tracePt t="38733" x="3994150" y="3700463"/>
          <p14:tracePt t="38739" x="3944938" y="3700463"/>
          <p14:tracePt t="38751" x="3879850" y="3700463"/>
          <p14:tracePt t="38755" x="3814763" y="3700463"/>
          <p14:tracePt t="38765" x="3757613" y="3708400"/>
          <p14:tracePt t="38770" x="3702050" y="3716338"/>
          <p14:tracePt t="38777" x="3644900" y="3733800"/>
          <p14:tracePt t="38785" x="3619500" y="3741738"/>
          <p14:tracePt t="38790" x="3595688" y="3749675"/>
          <p14:tracePt t="38798" x="3563938" y="3757613"/>
          <p14:tracePt t="38805" x="3556000" y="3757613"/>
          <p14:tracePt t="38812" x="3546475" y="3757613"/>
          <p14:tracePt t="38819" x="3538538" y="3757613"/>
          <p14:tracePt t="38834" x="3530600" y="3757613"/>
          <p14:tracePt t="38840" x="3522663" y="3757613"/>
          <p14:tracePt t="38876" x="3514725" y="3757613"/>
          <p14:tracePt t="38941" x="3514725" y="3765550"/>
          <p14:tracePt t="38969" x="3514725" y="3773488"/>
          <p14:tracePt t="38975" x="3522663" y="3790950"/>
          <p14:tracePt t="38983" x="3538538" y="3790950"/>
          <p14:tracePt t="38989" x="3546475" y="3790950"/>
          <p14:tracePt t="38998" x="3563938" y="3790950"/>
          <p14:tracePt t="39004" x="3579813" y="3798888"/>
          <p14:tracePt t="39011" x="3595688" y="3798888"/>
          <p14:tracePt t="39020" x="3619500" y="3798888"/>
          <p14:tracePt t="39025" x="3629025" y="3806825"/>
          <p14:tracePt t="39033" x="3652838" y="3806825"/>
          <p14:tracePt t="39039" x="3660775" y="3806825"/>
          <p14:tracePt t="39048" x="3676650" y="3806825"/>
          <p14:tracePt t="39054" x="3684588" y="3806825"/>
          <p14:tracePt t="39070" x="3692525" y="3806825"/>
          <p14:tracePt t="39084" x="3702050" y="3806825"/>
          <p14:tracePt t="39112" x="3709988" y="3806825"/>
          <p14:tracePt t="39169" x="3709988" y="3814763"/>
          <p14:tracePt t="39174" x="3717925" y="3814763"/>
          <p14:tracePt t="59691" x="3783013" y="3757613"/>
          <p14:tracePt t="59694" x="3879850" y="3660775"/>
          <p14:tracePt t="59703" x="3986213" y="3538538"/>
          <p14:tracePt t="59709" x="4132263" y="3392488"/>
          <p14:tracePt t="59716" x="4221163" y="3295650"/>
          <p14:tracePt t="59723" x="4310063" y="3197225"/>
          <p14:tracePt t="59730" x="4391025" y="3108325"/>
          <p14:tracePt t="59737" x="4448175" y="3035300"/>
          <p14:tracePt t="59746" x="4505325" y="2978150"/>
          <p14:tracePt t="59752" x="4545013" y="2921000"/>
          <p14:tracePt t="59759" x="4602163" y="2847975"/>
          <p14:tracePt t="59767" x="4635500" y="2800350"/>
          <p14:tracePt t="59772" x="4683125" y="2727325"/>
          <p14:tracePt t="59779" x="4716463" y="2670175"/>
          <p14:tracePt t="59788" x="4732338" y="2605088"/>
          <p14:tracePt t="59795" x="4740275" y="2547938"/>
          <p14:tracePt t="59802" x="4764088" y="2492375"/>
          <p14:tracePt t="59809" x="4764088" y="2443163"/>
          <p14:tracePt t="59816" x="4781550" y="2386013"/>
          <p14:tracePt t="59823" x="4781550" y="2320925"/>
          <p14:tracePt t="59831" x="4764088" y="2247900"/>
          <p14:tracePt t="59837" x="4756150" y="2182813"/>
          <p14:tracePt t="59845" x="4748213" y="2117725"/>
          <p14:tracePt t="59852" x="4740275" y="2020888"/>
          <p14:tracePt t="59860" x="4740275" y="1947863"/>
          <p14:tracePt t="59866" x="4740275" y="1890713"/>
          <p14:tracePt t="59872" x="4740275" y="1817688"/>
          <p14:tracePt t="59881" x="4732338" y="1744663"/>
          <p14:tracePt t="59888" x="4732338" y="1704975"/>
          <p14:tracePt t="59895" x="4716463" y="1655763"/>
          <p14:tracePt t="59901" x="4708525" y="1582738"/>
          <p14:tracePt t="59908" x="4700588" y="1558925"/>
          <p14:tracePt t="59916" x="4700588" y="1533525"/>
          <p14:tracePt t="59922" x="4675188" y="1493838"/>
          <p14:tracePt t="59931" x="4675188" y="1460500"/>
          <p14:tracePt t="59938" x="4667250" y="1436688"/>
          <p14:tracePt t="59945" x="4659313" y="1387475"/>
          <p14:tracePt t="59952" x="4651375" y="1347788"/>
          <p14:tracePt t="59959" x="4635500" y="1290638"/>
          <p14:tracePt t="59966" x="4635500" y="1225550"/>
          <p14:tracePt t="59972" x="4643438" y="1152525"/>
          <p14:tracePt t="59981" x="4659313" y="1071563"/>
          <p14:tracePt t="59986" x="4683125" y="990600"/>
          <p14:tracePt t="59994" x="4724400" y="900113"/>
          <p14:tracePt t="60002" x="4764088" y="819150"/>
          <p14:tracePt t="60009" x="4813300" y="738188"/>
          <p14:tracePt t="60015" x="4878388" y="641350"/>
          <p14:tracePt t="60022" x="4943475" y="568325"/>
          <p14:tracePt t="60031" x="5016500" y="471488"/>
          <p14:tracePt t="60038" x="5073650" y="388938"/>
          <p14:tracePt t="60045" x="5146675" y="315913"/>
          <p14:tracePt t="60052" x="5203825" y="250825"/>
          <p14:tracePt t="60059" x="5267325" y="195263"/>
          <p14:tracePt t="60066" x="5332413" y="130175"/>
          <p14:tracePt t="60071" x="5389563" y="57150"/>
          <p14:tracePt t="60081" x="5462588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6A111-543B-3F1E-4A1B-24933E20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381000"/>
            <a:ext cx="10248900" cy="119538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My Final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974980-A286-03D5-578B-173B08BF1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02" y="-41281"/>
            <a:ext cx="11767277" cy="6175948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A22FCA-E94D-C6A2-5016-8DCB39148C5B}"/>
              </a:ext>
            </a:extLst>
          </p:cNvPr>
          <p:cNvSpPr txBox="1"/>
          <p:nvPr/>
        </p:nvSpPr>
        <p:spPr>
          <a:xfrm>
            <a:off x="4019843" y="747861"/>
            <a:ext cx="6098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MY FINAL RESULT</a:t>
            </a:r>
          </a:p>
        </p:txBody>
      </p:sp>
    </p:spTree>
    <p:extLst>
      <p:ext uri="{BB962C8B-B14F-4D97-AF65-F5344CB8AC3E}">
        <p14:creationId xmlns:p14="http://schemas.microsoft.com/office/powerpoint/2010/main" val="119519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866"/>
    </mc:Choice>
    <mc:Fallback>
      <p:transition spd="slow" advTm="75866"/>
    </mc:Fallback>
  </mc:AlternateContent>
  <p:extLst>
    <p:ext uri="{3A86A75C-4F4B-4683-9AE1-C65F6400EC91}">
      <p14:laserTraceLst xmlns:p14="http://schemas.microsoft.com/office/powerpoint/2010/main">
        <p14:tracePtLst>
          <p14:tracePt t="725" x="3830638" y="1704975"/>
          <p14:tracePt t="731" x="3709988" y="1695450"/>
          <p14:tracePt t="739" x="3579813" y="1687513"/>
          <p14:tracePt t="746" x="3400425" y="1687513"/>
          <p14:tracePt t="754" x="3214688" y="1687513"/>
          <p14:tracePt t="760" x="3027363" y="1687513"/>
          <p14:tracePt t="767" x="2816225" y="1687513"/>
          <p14:tracePt t="775" x="2549525" y="1687513"/>
          <p14:tracePt t="782" x="2386013" y="1687513"/>
          <p14:tracePt t="789" x="2159000" y="1720850"/>
          <p14:tracePt t="796" x="1989138" y="1744663"/>
          <p14:tracePt t="804" x="1801813" y="1778000"/>
          <p14:tracePt t="810" x="1598613" y="1825625"/>
          <p14:tracePt t="818" x="1460500" y="1866900"/>
          <p14:tracePt t="824" x="1322388" y="1916113"/>
          <p14:tracePt t="831" x="1152525" y="1979613"/>
          <p14:tracePt t="838" x="1038225" y="2020888"/>
          <p14:tracePt t="846" x="941388" y="2052638"/>
          <p14:tracePt t="853" x="884238" y="2085975"/>
          <p14:tracePt t="859" x="811213" y="2101850"/>
          <p14:tracePt t="867" x="787400" y="2117725"/>
          <p14:tracePt t="874" x="738188" y="2135188"/>
          <p14:tracePt t="883" x="714375" y="2143125"/>
          <p14:tracePt t="888" x="698500" y="2166938"/>
          <p14:tracePt t="896" x="665163" y="2182813"/>
          <p14:tracePt t="904" x="633413" y="2198688"/>
          <p14:tracePt t="911" x="600075" y="2216150"/>
          <p14:tracePt t="917" x="576263" y="2224088"/>
          <p14:tracePt t="925" x="552450" y="2239963"/>
          <p14:tracePt t="930" x="544513" y="2255838"/>
          <p14:tracePt t="940" x="519113" y="2271713"/>
          <p14:tracePt t="946" x="495300" y="2297113"/>
          <p14:tracePt t="954" x="479425" y="2328863"/>
          <p14:tracePt t="960" x="461963" y="2354263"/>
          <p14:tracePt t="968" x="438150" y="2401888"/>
          <p14:tracePt t="975" x="422275" y="2435225"/>
          <p14:tracePt t="980" x="406400" y="2474913"/>
          <p14:tracePt t="989" x="398463" y="2508250"/>
          <p14:tracePt t="996" x="381000" y="2555875"/>
          <p14:tracePt t="1004" x="357188" y="2613025"/>
          <p14:tracePt t="1009" x="349250" y="2638425"/>
          <p14:tracePt t="1018" x="333375" y="2686050"/>
          <p14:tracePt t="1024" x="325438" y="2711450"/>
          <p14:tracePt t="1030" x="315913" y="2743200"/>
          <p14:tracePt t="1039" x="315913" y="2767013"/>
          <p14:tracePt t="1046" x="315913" y="2784475"/>
          <p14:tracePt t="1055" x="307975" y="2816225"/>
          <p14:tracePt t="1060" x="307975" y="2840038"/>
          <p14:tracePt t="1067" x="307975" y="2857500"/>
          <p14:tracePt t="1073" x="307975" y="2889250"/>
          <p14:tracePt t="1080" x="307975" y="2905125"/>
          <p14:tracePt t="1087" x="307975" y="2938463"/>
          <p14:tracePt t="1095" x="307975" y="2978150"/>
          <p14:tracePt t="1101" x="307975" y="3003550"/>
          <p14:tracePt t="1109" x="307975" y="3043238"/>
          <p14:tracePt t="1117" x="307975" y="3084513"/>
          <p14:tracePt t="1124" x="315913" y="3124200"/>
          <p14:tracePt t="1130" x="325438" y="3157538"/>
          <p14:tracePt t="1139" x="333375" y="3197225"/>
          <p14:tracePt t="1146" x="349250" y="3246438"/>
          <p14:tracePt t="1154" x="357188" y="3287713"/>
          <p14:tracePt t="1160" x="381000" y="3319463"/>
          <p14:tracePt t="1166" x="398463" y="3376613"/>
          <p14:tracePt t="1174" x="406400" y="3408363"/>
          <p14:tracePt t="1180" x="414338" y="3433763"/>
          <p14:tracePt t="1189" x="422275" y="3481388"/>
          <p14:tracePt t="1196" x="430213" y="3497263"/>
          <p14:tracePt t="1203" x="430213" y="3530600"/>
          <p14:tracePt t="1208" x="430213" y="3546475"/>
          <p14:tracePt t="1217" x="430213" y="3562350"/>
          <p14:tracePt t="1225" x="430213" y="3579813"/>
          <p14:tracePt t="1238" x="430213" y="3595688"/>
          <p14:tracePt t="1253" x="430213" y="3611563"/>
          <p14:tracePt t="1259" x="430213" y="3619500"/>
          <p14:tracePt t="1267" x="430213" y="3635375"/>
          <p14:tracePt t="1273" x="430213" y="3652838"/>
          <p14:tracePt t="1280" x="430213" y="3676650"/>
          <p14:tracePt t="1287" x="430213" y="3716338"/>
          <p14:tracePt t="1296" x="430213" y="3757613"/>
          <p14:tracePt t="1303" x="430213" y="3781425"/>
          <p14:tracePt t="1309" x="430213" y="3822700"/>
          <p14:tracePt t="1318" x="430213" y="3846513"/>
          <p14:tracePt t="1323" x="430213" y="3863975"/>
          <p14:tracePt t="1330" x="430213" y="3895725"/>
          <p14:tracePt t="1339" x="430213" y="3903663"/>
          <p14:tracePt t="1344" x="430213" y="3919538"/>
          <p14:tracePt t="1352" x="430213" y="3927475"/>
          <p14:tracePt t="1367" x="430213" y="3944938"/>
          <p14:tracePt t="1379" x="430213" y="3952875"/>
          <p14:tracePt t="1396" x="430213" y="3960813"/>
          <p14:tracePt t="1410" x="438150" y="3960813"/>
          <p14:tracePt t="1417" x="446088" y="3960813"/>
          <p14:tracePt t="1423" x="461963" y="3960813"/>
          <p14:tracePt t="1430" x="503238" y="3960813"/>
          <p14:tracePt t="1438" x="552450" y="3960813"/>
          <p14:tracePt t="1444" x="617538" y="3960813"/>
          <p14:tracePt t="1452" x="673100" y="3960813"/>
          <p14:tracePt t="1459" x="738188" y="3952875"/>
          <p14:tracePt t="1465" x="803275" y="3944938"/>
          <p14:tracePt t="1474" x="860425" y="3937000"/>
          <p14:tracePt t="1480" x="933450" y="3911600"/>
          <p14:tracePt t="1487" x="998538" y="3903663"/>
          <p14:tracePt t="1495" x="1055688" y="3895725"/>
          <p14:tracePt t="1503" x="1120775" y="3887788"/>
          <p14:tracePt t="1510" x="1160463" y="3879850"/>
          <p14:tracePt t="1515" x="1217613" y="3871913"/>
          <p14:tracePt t="1525" x="1241425" y="3871913"/>
          <p14:tracePt t="1529" x="1274763" y="3871913"/>
          <p14:tracePt t="1538" x="1290638" y="3871913"/>
          <p14:tracePt t="1552" x="1298575" y="3871913"/>
          <p14:tracePt t="1558" x="1306513" y="3871913"/>
          <p14:tracePt t="1573" x="1322388" y="3871913"/>
          <p14:tracePt t="1625" x="1331913" y="3871913"/>
          <p14:tracePt t="1638" x="1339850" y="3871913"/>
          <p14:tracePt t="1652" x="1347788" y="3871913"/>
          <p14:tracePt t="1659" x="1355725" y="3871913"/>
          <p14:tracePt t="1709" x="1363663" y="3871913"/>
          <p14:tracePt t="5509" x="1444625" y="3822700"/>
          <p14:tracePt t="5515" x="1582738" y="3708400"/>
          <p14:tracePt t="5523" x="1712913" y="3627438"/>
          <p14:tracePt t="5529" x="1817688" y="3562350"/>
          <p14:tracePt t="5537" x="1916113" y="3473450"/>
          <p14:tracePt t="5544" x="1989138" y="3400425"/>
          <p14:tracePt t="5552" x="2078038" y="3303588"/>
          <p14:tracePt t="5558" x="2151063" y="3246438"/>
          <p14:tracePt t="5565" x="2224088" y="3157538"/>
          <p14:tracePt t="5573" x="2297113" y="3076575"/>
          <p14:tracePt t="5578" x="2378075" y="2986088"/>
          <p14:tracePt t="5587" x="2451100" y="2913063"/>
          <p14:tracePt t="5593" x="2524125" y="2816225"/>
          <p14:tracePt t="5600" x="2589213" y="2735263"/>
          <p14:tracePt t="5607" x="2646363" y="2646363"/>
          <p14:tracePt t="5614" x="2703513" y="2573338"/>
          <p14:tracePt t="5622" x="2759075" y="2516188"/>
          <p14:tracePt t="5629" x="2816225" y="2443163"/>
          <p14:tracePt t="5636" x="2865438" y="2362200"/>
          <p14:tracePt t="5644" x="2897188" y="2289175"/>
          <p14:tracePt t="5650" x="2922588" y="2208213"/>
          <p14:tracePt t="5658" x="2954338" y="2125663"/>
          <p14:tracePt t="5664" x="2979738" y="2044700"/>
          <p14:tracePt t="5672" x="2987675" y="1979613"/>
          <p14:tracePt t="5679" x="2987675" y="1924050"/>
          <p14:tracePt t="5686" x="2987675" y="1874838"/>
          <p14:tracePt t="5694" x="2987675" y="1851025"/>
          <p14:tracePt t="5701" x="2987675" y="1825625"/>
          <p14:tracePt t="5708" x="2987675" y="1801813"/>
          <p14:tracePt t="5714" x="2979738" y="1785938"/>
          <p14:tracePt t="5721" x="2979738" y="1778000"/>
          <p14:tracePt t="5729" x="2970213" y="1760538"/>
          <p14:tracePt t="5743" x="2962275" y="1736725"/>
          <p14:tracePt t="5750" x="2954338" y="1736725"/>
          <p14:tracePt t="5758" x="2946400" y="1720850"/>
          <p14:tracePt t="5792" x="2865438" y="1574800"/>
          <p14:tracePt t="5794" x="2833688" y="1533525"/>
          <p14:tracePt t="5801" x="2784475" y="1460500"/>
          <p14:tracePt t="5808" x="2751138" y="1412875"/>
          <p14:tracePt t="5815" x="2711450" y="1339850"/>
          <p14:tracePt t="5821" x="2654300" y="1282700"/>
          <p14:tracePt t="5829" x="2613025" y="1233488"/>
          <p14:tracePt t="5837" x="2565400" y="1184275"/>
          <p14:tracePt t="5843" x="2524125" y="1152525"/>
          <p14:tracePt t="5850" x="2484438" y="1111250"/>
          <p14:tracePt t="5857" x="2443163" y="1071563"/>
          <p14:tracePt t="5864" x="2393950" y="1038225"/>
          <p14:tracePt t="5871" x="2370138" y="1006475"/>
          <p14:tracePt t="5879" x="2338388" y="982663"/>
          <p14:tracePt t="5886" x="2305050" y="965200"/>
          <p14:tracePt t="5892" x="2273300" y="941388"/>
          <p14:tracePt t="5900" x="2224088" y="900113"/>
          <p14:tracePt t="5907" x="2192338" y="876300"/>
          <p14:tracePt t="5914" x="2143125" y="852488"/>
          <p14:tracePt t="5921" x="2127250" y="827088"/>
          <p14:tracePt t="5929" x="2101850" y="811213"/>
          <p14:tracePt t="5936" x="2070100" y="795338"/>
          <p14:tracePt t="5944" x="2046288" y="779463"/>
          <p14:tracePt t="5950" x="2028825" y="771525"/>
          <p14:tracePt t="5957" x="2012950" y="746125"/>
          <p14:tracePt t="5963" x="1989138" y="730250"/>
          <p14:tracePt t="5971" x="1981200" y="714375"/>
          <p14:tracePt t="5980" x="1973263" y="706438"/>
          <p14:tracePt t="5985" x="1963738" y="681038"/>
          <p14:tracePt t="5992" x="1963738" y="673100"/>
          <p14:tracePt t="6000" x="1955800" y="673100"/>
          <p14:tracePt t="6007" x="1955800" y="665163"/>
          <p14:tracePt t="6028" x="1955800" y="657225"/>
          <p14:tracePt t="6057" x="1955800" y="649288"/>
          <p14:tracePt t="6063" x="1973263" y="633413"/>
          <p14:tracePt t="6071" x="2046288" y="576263"/>
          <p14:tracePt t="6080" x="2143125" y="534988"/>
          <p14:tracePt t="6085" x="2200275" y="495300"/>
          <p14:tracePt t="6092" x="2281238" y="479425"/>
          <p14:tracePt t="6099" x="2346325" y="454025"/>
          <p14:tracePt t="6106" x="2427288" y="446088"/>
          <p14:tracePt t="6113" x="2492375" y="438150"/>
          <p14:tracePt t="6120" x="2573338" y="430213"/>
          <p14:tracePt t="6129" x="2646363" y="406400"/>
          <p14:tracePt t="6135" x="2686050" y="406400"/>
          <p14:tracePt t="6142" x="2727325" y="406400"/>
          <p14:tracePt t="6149" x="2743200" y="406400"/>
          <p14:tracePt t="6156" x="2759075" y="406400"/>
          <p14:tracePt t="6164" x="2768600" y="406400"/>
          <p14:tracePt t="6172" x="2776538" y="406400"/>
          <p14:tracePt t="6196" x="2784475" y="406400"/>
          <p14:tracePt t="6255" x="2751138" y="406400"/>
          <p14:tracePt t="6263" x="2695575" y="422275"/>
          <p14:tracePt t="6270" x="2622550" y="430213"/>
          <p14:tracePt t="6278" x="2557463" y="446088"/>
          <p14:tracePt t="6286" x="2500313" y="471488"/>
          <p14:tracePt t="6292" x="2443163" y="487363"/>
          <p14:tracePt t="6299" x="2419350" y="511175"/>
          <p14:tracePt t="6309" x="2393950" y="519113"/>
          <p14:tracePt t="6315" x="2386013" y="519113"/>
          <p14:tracePt t="6320" x="2378075" y="519113"/>
          <p14:tracePt t="6335" x="2370138" y="519113"/>
          <p14:tracePt t="6342" x="2362200" y="527050"/>
          <p14:tracePt t="6378" x="2362200" y="534988"/>
          <p14:tracePt t="6393" x="2362200" y="544513"/>
          <p14:tracePt t="6399" x="2378075" y="552450"/>
          <p14:tracePt t="6407" x="2435225" y="576263"/>
          <p14:tracePt t="6413" x="2492375" y="592138"/>
          <p14:tracePt t="6422" x="2565400" y="608013"/>
          <p14:tracePt t="6429" x="2638425" y="625475"/>
          <p14:tracePt t="6434" x="2686050" y="633413"/>
          <p14:tracePt t="6441" x="2751138" y="657225"/>
          <p14:tracePt t="6449" x="2808288" y="665163"/>
          <p14:tracePt t="6456" x="2849563" y="690563"/>
          <p14:tracePt t="6462" x="2906713" y="706438"/>
          <p14:tracePt t="6470" x="2954338" y="722313"/>
          <p14:tracePt t="6477" x="3011488" y="746125"/>
          <p14:tracePt t="6486" x="3052763" y="771525"/>
          <p14:tracePt t="6496" x="3125788" y="795338"/>
          <p14:tracePt t="6499" x="3206750" y="819150"/>
          <p14:tracePt t="6506" x="3262313" y="827088"/>
          <p14:tracePt t="6514" x="3327400" y="844550"/>
          <p14:tracePt t="6521" x="3392488" y="852488"/>
          <p14:tracePt t="6527" x="3449638" y="868363"/>
          <p14:tracePt t="6535" x="3514725" y="876300"/>
          <p14:tracePt t="6542" x="3579813" y="884238"/>
          <p14:tracePt t="6550" x="3629025" y="900113"/>
          <p14:tracePt t="6556" x="3676650" y="900113"/>
          <p14:tracePt t="6563" x="3717925" y="900113"/>
          <p14:tracePt t="6570" x="3757613" y="900113"/>
          <p14:tracePt t="6577" x="3790950" y="900113"/>
          <p14:tracePt t="6585" x="3814763" y="900113"/>
          <p14:tracePt t="6592" x="3830638" y="900113"/>
          <p14:tracePt t="6600" x="3840163" y="900113"/>
          <p14:tracePt t="6606" x="3856038" y="892175"/>
          <p14:tracePt t="6613" x="3871913" y="884238"/>
          <p14:tracePt t="6621" x="3895725" y="860425"/>
          <p14:tracePt t="6628" x="3895725" y="844550"/>
          <p14:tracePt t="6635" x="3895725" y="795338"/>
          <p14:tracePt t="6642" x="3895725" y="763588"/>
          <p14:tracePt t="6648" x="3871913" y="730250"/>
          <p14:tracePt t="6656" x="3848100" y="681038"/>
          <p14:tracePt t="6664" x="3814763" y="649288"/>
          <p14:tracePt t="6671" x="3741738" y="592138"/>
          <p14:tracePt t="6677" x="3644900" y="576263"/>
          <p14:tracePt t="6685" x="3556000" y="568325"/>
          <p14:tracePt t="6692" x="3465513" y="568325"/>
          <p14:tracePt t="6699" x="3360738" y="592138"/>
          <p14:tracePt t="6706" x="3238500" y="641350"/>
          <p14:tracePt t="6713" x="3092450" y="714375"/>
          <p14:tracePt t="6719" x="2938463" y="819150"/>
          <p14:tracePt t="6727" x="2800350" y="917575"/>
          <p14:tracePt t="6735" x="2654300" y="1055688"/>
          <p14:tracePt t="6743" x="2524125" y="1176338"/>
          <p14:tracePt t="6749" x="2386013" y="1347788"/>
          <p14:tracePt t="6756" x="2289175" y="1485900"/>
          <p14:tracePt t="6762" x="2200275" y="1639888"/>
          <p14:tracePt t="6774" x="2151063" y="1801813"/>
          <p14:tracePt t="6777" x="2127250" y="1924050"/>
          <p14:tracePt t="6785" x="2127250" y="2044700"/>
          <p14:tracePt t="6792" x="2127250" y="2166938"/>
          <p14:tracePt t="6799" x="2159000" y="2271713"/>
          <p14:tracePt t="6806" x="2216150" y="2370138"/>
          <p14:tracePt t="6812" x="2265363" y="2466975"/>
          <p14:tracePt t="6821" x="2338388" y="2524125"/>
          <p14:tracePt t="6827" x="2459038" y="2646363"/>
          <p14:tracePt t="6835" x="2597150" y="2743200"/>
          <p14:tracePt t="6841" x="2776538" y="2840038"/>
          <p14:tracePt t="6849" x="2889250" y="2881313"/>
          <p14:tracePt t="6855" x="3141663" y="2938463"/>
          <p14:tracePt t="6863" x="3279775" y="2946400"/>
          <p14:tracePt t="6869" x="3514725" y="2946400"/>
          <p14:tracePt t="6877" x="3757613" y="2946400"/>
          <p14:tracePt t="6884" x="3929063" y="2930525"/>
          <p14:tracePt t="6891" x="4187825" y="2889250"/>
          <p14:tracePt t="6898" x="4333875" y="2865438"/>
          <p14:tracePt t="6905" x="4489450" y="2824163"/>
          <p14:tracePt t="6912" x="4635500" y="2767013"/>
          <p14:tracePt t="6920" x="4740275" y="2735263"/>
          <p14:tracePt t="6926" x="4846638" y="2693988"/>
          <p14:tracePt t="6935" x="4935538" y="2638425"/>
          <p14:tracePt t="6942" x="5016500" y="2597150"/>
          <p14:tracePt t="6949" x="5089525" y="2547938"/>
          <p14:tracePt t="6957" x="5130800" y="2508250"/>
          <p14:tracePt t="6964" x="5178425" y="2459038"/>
          <p14:tracePt t="6970" x="5219700" y="2419350"/>
          <p14:tracePt t="6977" x="5259388" y="2344738"/>
          <p14:tracePt t="6984" x="5276850" y="2281238"/>
          <p14:tracePt t="6993" x="5292725" y="2208213"/>
          <p14:tracePt t="6998" x="5292725" y="2135188"/>
          <p14:tracePt t="7005" x="5284788" y="2052638"/>
          <p14:tracePt t="7014" x="5267325" y="1971675"/>
          <p14:tracePt t="7019" x="5227638" y="1898650"/>
          <p14:tracePt t="7026" x="5186363" y="1817688"/>
          <p14:tracePt t="7033" x="5121275" y="1744663"/>
          <p14:tracePt t="7041" x="5073650" y="1671638"/>
          <p14:tracePt t="7049" x="5024438" y="1639888"/>
          <p14:tracePt t="7055" x="4975225" y="1574800"/>
          <p14:tracePt t="7064" x="4919663" y="1549400"/>
          <p14:tracePt t="7070" x="4862513" y="1517650"/>
          <p14:tracePt t="7076" x="4789488" y="1476375"/>
          <p14:tracePt t="7085" x="4667250" y="1444625"/>
          <p14:tracePt t="7091" x="4562475" y="1436688"/>
          <p14:tracePt t="7098" x="4464050" y="1436688"/>
          <p14:tracePt t="7108" x="4375150" y="1436688"/>
          <p14:tracePt t="7111" x="4278313" y="1436688"/>
          <p14:tracePt t="7120" x="4213225" y="1444625"/>
          <p14:tracePt t="7126" x="4156075" y="1444625"/>
          <p14:tracePt t="7133" x="4090988" y="1460500"/>
          <p14:tracePt t="7141" x="4025900" y="1468438"/>
          <p14:tracePt t="7147" x="3968750" y="1485900"/>
          <p14:tracePt t="7155" x="3903663" y="1493838"/>
          <p14:tracePt t="7162" x="3830638" y="1517650"/>
          <p14:tracePt t="7179" x="3733800" y="1549400"/>
          <p14:tracePt t="7183" x="3676650" y="1590675"/>
          <p14:tracePt t="7190" x="3619500" y="1614488"/>
          <p14:tracePt t="7198" x="3571875" y="1647825"/>
          <p14:tracePt t="7205" x="3522663" y="1679575"/>
          <p14:tracePt t="7213" x="3490913" y="1695450"/>
          <p14:tracePt t="7219" x="3457575" y="1712913"/>
          <p14:tracePt t="7225" x="3449638" y="1728788"/>
          <p14:tracePt t="7247" x="3400425" y="1760538"/>
          <p14:tracePt t="7256" x="3384550" y="1778000"/>
          <p14:tracePt t="7266" x="3368675" y="1801813"/>
          <p14:tracePt t="7270" x="3352800" y="1833563"/>
          <p14:tracePt t="7276" x="3327400" y="1866900"/>
          <p14:tracePt t="7283" x="3303588" y="1906588"/>
          <p14:tracePt t="7291" x="3287713" y="1939925"/>
          <p14:tracePt t="7296" x="3279775" y="1963738"/>
          <p14:tracePt t="7305" x="3271838" y="1997075"/>
          <p14:tracePt t="7312" x="3262313" y="2012950"/>
          <p14:tracePt t="7320" x="3262313" y="2036763"/>
          <p14:tracePt t="7325" x="3262313" y="2052638"/>
          <p14:tracePt t="7334" x="3262313" y="2070100"/>
          <p14:tracePt t="7340" x="3262313" y="2085975"/>
          <p14:tracePt t="7347" x="3262313" y="2093913"/>
          <p14:tracePt t="7355" x="3271838" y="2109788"/>
          <p14:tracePt t="7362" x="3279775" y="2125663"/>
          <p14:tracePt t="7369" x="3279775" y="2143125"/>
          <p14:tracePt t="7375" x="3287713" y="2159000"/>
          <p14:tracePt t="7383" x="3295650" y="2166938"/>
          <p14:tracePt t="7390" x="3311525" y="2190750"/>
          <p14:tracePt t="7397" x="3319463" y="2208213"/>
          <p14:tracePt t="7404" x="3327400" y="2216150"/>
          <p14:tracePt t="7413" x="3344863" y="2239963"/>
          <p14:tracePt t="7420" x="3360738" y="2263775"/>
          <p14:tracePt t="7425" x="3376613" y="2289175"/>
          <p14:tracePt t="7433" x="3409950" y="2305050"/>
          <p14:tracePt t="7440" x="3425825" y="2320925"/>
          <p14:tracePt t="7448" x="3449638" y="2344738"/>
          <p14:tracePt t="7454" x="3482975" y="2362200"/>
          <p14:tracePt t="7462" x="3514725" y="2378075"/>
          <p14:tracePt t="7468" x="3556000" y="2386013"/>
          <p14:tracePt t="7475" x="3587750" y="2393950"/>
          <p14:tracePt t="7484" x="3652838" y="2393950"/>
          <p14:tracePt t="7491" x="3733800" y="2393950"/>
          <p14:tracePt t="7496" x="3798888" y="2370138"/>
          <p14:tracePt t="7503" x="3903663" y="2336800"/>
          <p14:tracePt t="7512" x="4002088" y="2312988"/>
          <p14:tracePt t="7518" x="4098925" y="2281238"/>
          <p14:tracePt t="7525" x="4179888" y="2247900"/>
          <p14:tracePt t="7533" x="4260850" y="2208213"/>
          <p14:tracePt t="7539" x="4318000" y="2174875"/>
          <p14:tracePt t="7546" x="4391025" y="2151063"/>
          <p14:tracePt t="7554" x="4432300" y="2125663"/>
          <p14:tracePt t="7562" x="4479925" y="2101850"/>
          <p14:tracePt t="7568" x="4497388" y="2085975"/>
          <p14:tracePt t="7575" x="4529138" y="2070100"/>
          <p14:tracePt t="7583" x="4545013" y="2070100"/>
          <p14:tracePt t="7590" x="4552950" y="2062163"/>
          <p14:tracePt t="7597" x="4570413" y="2052638"/>
          <p14:tracePt t="7605" x="4586288" y="2036763"/>
          <p14:tracePt t="7613" x="4594225" y="2028825"/>
          <p14:tracePt t="7618" x="4602163" y="2028825"/>
          <p14:tracePt t="7626" x="4610100" y="2028825"/>
          <p14:tracePt t="11050" x="4610100" y="1989138"/>
          <p14:tracePt t="11056" x="4578350" y="1924050"/>
          <p14:tracePt t="11062" x="4529138" y="1833563"/>
          <p14:tracePt t="11068" x="4489450" y="1778000"/>
          <p14:tracePt t="11075" x="4424363" y="1695450"/>
          <p14:tracePt t="11084" x="4359275" y="1606550"/>
          <p14:tracePt t="11089" x="4260850" y="1541463"/>
          <p14:tracePt t="11097" x="4148138" y="1452563"/>
          <p14:tracePt t="11105" x="4033838" y="1363663"/>
          <p14:tracePt t="11111" x="3929063" y="1290638"/>
          <p14:tracePt t="11119" x="3814763" y="1225550"/>
          <p14:tracePt t="11125" x="3702050" y="1128713"/>
          <p14:tracePt t="11134" x="3595688" y="1055688"/>
          <p14:tracePt t="11139" x="3490913" y="990600"/>
          <p14:tracePt t="11147" x="3417888" y="925513"/>
          <p14:tracePt t="11155" x="3352800" y="876300"/>
          <p14:tracePt t="11162" x="3295650" y="836613"/>
          <p14:tracePt t="11169" x="3262313" y="811213"/>
          <p14:tracePt t="11175" x="3230563" y="787400"/>
          <p14:tracePt t="11183" x="3214688" y="763588"/>
          <p14:tracePt t="11196" x="3198813" y="746125"/>
          <p14:tracePt t="11205" x="3189288" y="738188"/>
          <p14:tracePt t="11212" x="3181350" y="738188"/>
          <p14:tracePt t="11233" x="3173413" y="738188"/>
          <p14:tracePt t="11269" x="3173413" y="730250"/>
          <p14:tracePt t="11290" x="3165475" y="722313"/>
          <p14:tracePt t="11296" x="3157538" y="722313"/>
          <p14:tracePt t="11304" x="3157538" y="706438"/>
          <p14:tracePt t="11310" x="3149600" y="698500"/>
          <p14:tracePt t="11319" x="3133725" y="698500"/>
          <p14:tracePt t="11325" x="3092450" y="690563"/>
          <p14:tracePt t="11332" x="3043238" y="690563"/>
          <p14:tracePt t="11339" x="2979738" y="690563"/>
          <p14:tracePt t="11346" x="2881313" y="698500"/>
          <p14:tracePt t="11355" x="2833688" y="706438"/>
          <p14:tracePt t="11362" x="2759075" y="730250"/>
          <p14:tracePt t="11368" x="2695575" y="738188"/>
          <p14:tracePt t="11374" x="2662238" y="746125"/>
          <p14:tracePt t="11382" x="2638425" y="754063"/>
          <p14:tracePt t="11390" x="2622550" y="754063"/>
          <p14:tracePt t="11396" x="2613025" y="754063"/>
          <p14:tracePt t="11411" x="2605088" y="754063"/>
          <p14:tracePt t="11418" x="2597150" y="754063"/>
          <p14:tracePt t="11503" x="2638425" y="738188"/>
          <p14:tracePt t="11510" x="2719388" y="706438"/>
          <p14:tracePt t="11517" x="2792413" y="673100"/>
          <p14:tracePt t="11524" x="2857500" y="649288"/>
          <p14:tracePt t="11531" x="2906713" y="641350"/>
          <p14:tracePt t="11539" x="2962275" y="617538"/>
          <p14:tracePt t="11545" x="3003550" y="608013"/>
          <p14:tracePt t="11553" x="3052763" y="600075"/>
          <p14:tracePt t="11560" x="3076575" y="592138"/>
          <p14:tracePt t="11568" x="3100388" y="592138"/>
          <p14:tracePt t="11574" x="3125788" y="592138"/>
          <p14:tracePt t="11582" x="3141663" y="592138"/>
          <p14:tracePt t="11589" x="3149600" y="592138"/>
          <p14:tracePt t="11596" x="3165475" y="600075"/>
          <p14:tracePt t="11603" x="3189288" y="608013"/>
          <p14:tracePt t="11610" x="3198813" y="625475"/>
          <p14:tracePt t="11618" x="3206750" y="625475"/>
          <p14:tracePt t="11624" x="3222625" y="641350"/>
          <p14:tracePt t="11635" x="3222625" y="657225"/>
          <p14:tracePt t="11639" x="3230563" y="665163"/>
          <p14:tracePt t="11646" x="3238500" y="690563"/>
          <p14:tracePt t="11653" x="3238500" y="698500"/>
          <p14:tracePt t="11661" x="3238500" y="714375"/>
          <p14:tracePt t="11668" x="3238500" y="722313"/>
          <p14:tracePt t="11675" x="3238500" y="738188"/>
          <p14:tracePt t="11682" x="3238500" y="754063"/>
          <p14:tracePt t="11689" x="3238500" y="779463"/>
          <p14:tracePt t="11696" x="3238500" y="803275"/>
          <p14:tracePt t="11704" x="3230563" y="827088"/>
          <p14:tracePt t="11710" x="3230563" y="844550"/>
          <p14:tracePt t="11718" x="3222625" y="868363"/>
          <p14:tracePt t="11725" x="3214688" y="876300"/>
          <p14:tracePt t="11732" x="3206750" y="909638"/>
          <p14:tracePt t="11740" x="3198813" y="925513"/>
          <p14:tracePt t="11744" x="3189288" y="933450"/>
          <p14:tracePt t="11753" x="3181350" y="949325"/>
          <p14:tracePt t="11760" x="3165475" y="982663"/>
          <p14:tracePt t="11767" x="3149600" y="998538"/>
          <p14:tracePt t="11774" x="3133725" y="1022350"/>
          <p14:tracePt t="11781" x="3116263" y="1055688"/>
          <p14:tracePt t="11788" x="3092450" y="1079500"/>
          <p14:tracePt t="11795" x="3092450" y="1087438"/>
          <p14:tracePt t="11804" x="3084513" y="1103313"/>
          <p14:tracePt t="11809" x="3076575" y="1128713"/>
          <p14:tracePt t="11818" x="3068638" y="1144588"/>
          <p14:tracePt t="11824" x="3060700" y="1160463"/>
          <p14:tracePt t="11832" x="3060700" y="1168400"/>
          <p14:tracePt t="11838" x="3060700" y="1193800"/>
          <p14:tracePt t="11845" x="3060700" y="1209675"/>
          <p14:tracePt t="11855" x="3060700" y="1217613"/>
          <p14:tracePt t="11860" x="3060700" y="1233488"/>
          <p14:tracePt t="11875" x="3060700" y="1257300"/>
          <p14:tracePt t="11880" x="3068638" y="1266825"/>
          <p14:tracePt t="11888" x="3068638" y="1274763"/>
          <p14:tracePt t="11895" x="3084513" y="1290638"/>
          <p14:tracePt t="11903" x="3108325" y="1298575"/>
          <p14:tracePt t="11910" x="3116263" y="1322388"/>
          <p14:tracePt t="11917" x="3133725" y="1339850"/>
          <p14:tracePt t="11924" x="3157538" y="1355725"/>
          <p14:tracePt t="11930" x="3189288" y="1363663"/>
          <p14:tracePt t="11939" x="3198813" y="1379538"/>
          <p14:tracePt t="11945" x="3222625" y="1403350"/>
          <p14:tracePt t="11954" x="3238500" y="1420813"/>
          <p14:tracePt t="11961" x="3262313" y="1428750"/>
          <p14:tracePt t="11968" x="3271838" y="1444625"/>
          <p14:tracePt t="11974" x="3287713" y="1476375"/>
          <p14:tracePt t="11981" x="3303588" y="1493838"/>
          <p14:tracePt t="11988" x="3311525" y="1509713"/>
          <p14:tracePt t="11995" x="3336925" y="1541463"/>
          <p14:tracePt t="12003" x="3344863" y="1574800"/>
          <p14:tracePt t="12010" x="3352800" y="1598613"/>
          <p14:tracePt t="12017" x="3352800" y="1622425"/>
          <p14:tracePt t="12023" x="3352800" y="1647825"/>
          <p14:tracePt t="12030" x="3360738" y="1679575"/>
          <p14:tracePt t="12041" x="3360738" y="1695450"/>
          <p14:tracePt t="12045" x="3360738" y="1712913"/>
          <p14:tracePt t="12053" x="3368675" y="1720850"/>
          <p14:tracePt t="12060" x="3368675" y="1744663"/>
          <p14:tracePt t="12068" x="3376613" y="1744663"/>
          <p14:tracePt t="12074" x="3400425" y="1760538"/>
          <p14:tracePt t="12079" x="3441700" y="1760538"/>
          <p14:tracePt t="12089" x="3514725" y="1752600"/>
          <p14:tracePt t="12095" x="3571875" y="1704975"/>
          <p14:tracePt t="12104" x="3652838" y="1639888"/>
          <p14:tracePt t="12108" x="3741738" y="1525588"/>
          <p14:tracePt t="12118" x="3822700" y="1412875"/>
          <p14:tracePt t="12124" x="3879850" y="1306513"/>
          <p14:tracePt t="12134" x="3895725" y="1225550"/>
          <p14:tracePt t="12138" x="3913188" y="1144588"/>
          <p14:tracePt t="12146" x="3913188" y="1079500"/>
          <p14:tracePt t="12153" x="3895725" y="1038225"/>
          <p14:tracePt t="12159" x="3879850" y="990600"/>
          <p14:tracePt t="12168" x="3856038" y="965200"/>
          <p14:tracePt t="12175" x="3798888" y="941388"/>
          <p14:tracePt t="12179" x="3741738" y="900113"/>
          <p14:tracePt t="12196" x="3571875" y="868363"/>
          <p14:tracePt t="12203" x="3473450" y="868363"/>
          <p14:tracePt t="12210" x="3409950" y="868363"/>
          <p14:tracePt t="12217" x="3360738" y="868363"/>
          <p14:tracePt t="12225" x="3287713" y="868363"/>
          <p14:tracePt t="12229" x="3271838" y="868363"/>
          <p14:tracePt t="12239" x="3238500" y="868363"/>
          <p14:tracePt t="12246" x="3230563" y="868363"/>
          <p14:tracePt t="12252" x="3222625" y="868363"/>
          <p14:tracePt t="12259" x="3214688" y="868363"/>
          <p14:tracePt t="12274" x="3206750" y="868363"/>
          <p14:tracePt t="12289" x="3214688" y="868363"/>
          <p14:tracePt t="12295" x="3295650" y="819150"/>
          <p14:tracePt t="12303" x="3417888" y="746125"/>
          <p14:tracePt t="12310" x="3538538" y="698500"/>
          <p14:tracePt t="12316" x="3619500" y="665163"/>
          <p14:tracePt t="12324" x="3702050" y="641350"/>
          <p14:tracePt t="12330" x="3775075" y="617538"/>
          <p14:tracePt t="12338" x="3848100" y="608013"/>
          <p14:tracePt t="12345" x="3944938" y="608013"/>
          <p14:tracePt t="12352" x="4033838" y="608013"/>
          <p14:tracePt t="12358" x="4114800" y="625475"/>
          <p14:tracePt t="12365" x="4171950" y="649288"/>
          <p14:tracePt t="12374" x="4213225" y="673100"/>
          <p14:tracePt t="12380" x="4244975" y="730250"/>
          <p14:tracePt t="12387" x="4294188" y="787400"/>
          <p14:tracePt t="12395" x="4318000" y="892175"/>
          <p14:tracePt t="12402" x="4318000" y="998538"/>
          <p14:tracePt t="12408" x="4310063" y="1120775"/>
          <p14:tracePt t="12416" x="4286250" y="1209675"/>
          <p14:tracePt t="12424" x="4252913" y="1314450"/>
          <p14:tracePt t="12429" x="4221163" y="1420813"/>
          <p14:tracePt t="12438" x="4164013" y="1566863"/>
          <p14:tracePt t="12445" x="4122738" y="1695450"/>
          <p14:tracePt t="12452" x="4083050" y="1825625"/>
          <p14:tracePt t="12459" x="4025900" y="2062163"/>
          <p14:tracePt t="12467" x="3994150" y="2198688"/>
          <p14:tracePt t="12477" x="3994150" y="2320925"/>
          <p14:tracePt t="12481" x="3994150" y="2451100"/>
          <p14:tracePt t="12487" x="4002088" y="2573338"/>
          <p14:tracePt t="12497" x="4025900" y="2678113"/>
          <p14:tracePt t="12501" x="4067175" y="2774950"/>
          <p14:tracePt t="12508" x="4098925" y="2840038"/>
          <p14:tracePt t="12516" x="4140200" y="2897188"/>
          <p14:tracePt t="12523" x="4187825" y="2962275"/>
          <p14:tracePt t="12531" x="4221163" y="2986088"/>
          <p14:tracePt t="12542" x="4270375" y="3019425"/>
          <p14:tracePt t="12543" x="4302125" y="3035300"/>
          <p14:tracePt t="12552" x="4325938" y="3043238"/>
          <p14:tracePt t="12559" x="4351338" y="3043238"/>
          <p14:tracePt t="12568" x="4367213" y="3043238"/>
          <p14:tracePt t="12571" x="4424363" y="3035300"/>
          <p14:tracePt t="12579" x="4471988" y="2986088"/>
          <p14:tracePt t="12587" x="4529138" y="2938463"/>
          <p14:tracePt t="12594" x="4594225" y="2857500"/>
          <p14:tracePt t="12600" x="4635500" y="2784475"/>
          <p14:tracePt t="12608" x="4683125" y="2711450"/>
          <p14:tracePt t="12616" x="4700588" y="2654300"/>
          <p14:tracePt t="12623" x="4708525" y="2628900"/>
          <p14:tracePt t="12630" x="4716463" y="2605088"/>
          <p14:tracePt t="12636" x="4716463" y="2597150"/>
          <p14:tracePt t="12646" x="4716463" y="2589213"/>
          <p14:tracePt t="12651" x="4716463" y="2581275"/>
          <p14:tracePt t="12673" x="4700588" y="2581275"/>
          <p14:tracePt t="12679" x="4667250" y="2605088"/>
          <p14:tracePt t="12687" x="4627563" y="2678113"/>
          <p14:tracePt t="12696" x="4578350" y="2792413"/>
          <p14:tracePt t="12701" x="4552950" y="2921000"/>
          <p14:tracePt t="12709" x="4552950" y="3100388"/>
          <p14:tracePt t="12716" x="4552950" y="3230563"/>
          <p14:tracePt t="12723" x="4578350" y="3416300"/>
          <p14:tracePt t="12729" x="4618038" y="3570288"/>
          <p14:tracePt t="12737" x="4667250" y="3757613"/>
          <p14:tracePt t="12743" x="4700588" y="3879850"/>
          <p14:tracePt t="12751" x="4756150" y="4017963"/>
          <p14:tracePt t="12758" x="4781550" y="4122738"/>
          <p14:tracePt t="12765" x="4797425" y="4187825"/>
          <p14:tracePt t="12772" x="4829175" y="4284663"/>
          <p14:tracePt t="12780" x="4837113" y="4349750"/>
          <p14:tracePt t="12793" x="4846638" y="4448175"/>
          <p14:tracePt t="12805" x="4846638" y="4495800"/>
          <p14:tracePt t="12807" x="4837113" y="4568825"/>
          <p14:tracePt t="12816" x="4797425" y="4633913"/>
          <p14:tracePt t="12823" x="4748213" y="4699000"/>
          <p14:tracePt t="12830" x="4675188" y="4795838"/>
          <p14:tracePt t="12837" x="4602163" y="4868863"/>
          <p14:tracePt t="12842" x="4537075" y="4941888"/>
          <p14:tracePt t="12850" x="4479925" y="4999038"/>
          <p14:tracePt t="12856" x="4406900" y="5072063"/>
          <p14:tracePt t="12865" x="4343400" y="5137150"/>
          <p14:tracePt t="12871" x="4270375" y="5186363"/>
          <p14:tracePt t="12880" x="4205288" y="5218113"/>
          <p14:tracePt t="12886" x="4148138" y="5235575"/>
          <p14:tracePt t="12893" x="4075113" y="5251450"/>
          <p14:tracePt t="12900" x="4010025" y="5251450"/>
          <p14:tracePt t="12907" x="3968750" y="5251450"/>
          <p14:tracePt t="12914" x="3929063" y="5243513"/>
          <p14:tracePt t="12922" x="3903663" y="5235575"/>
          <p14:tracePt t="12928" x="3887788" y="5226050"/>
          <p14:tracePt t="12937" x="3856038" y="5210175"/>
          <p14:tracePt t="12943" x="3830638" y="5194300"/>
          <p14:tracePt t="12951" x="3814763" y="5170488"/>
          <p14:tracePt t="12959" x="3806825" y="5153025"/>
          <p14:tracePt t="12965" x="3798888" y="5153025"/>
          <p14:tracePt t="12974" x="3790950" y="5137150"/>
          <p14:tracePt t="12978" x="3790950" y="5105400"/>
          <p14:tracePt t="12987" x="3790950" y="5072063"/>
          <p14:tracePt t="12992" x="3790950" y="5024438"/>
          <p14:tracePt t="13001" x="3806825" y="4983163"/>
          <p14:tracePt t="13007" x="3822700" y="4951413"/>
          <p14:tracePt t="13015" x="3840163" y="4918075"/>
          <p14:tracePt t="13024" x="3863975" y="4894263"/>
          <p14:tracePt t="13028" x="3913188" y="4860925"/>
          <p14:tracePt t="13037" x="3960813" y="4813300"/>
          <p14:tracePt t="13044" x="4017963" y="4772025"/>
          <p14:tracePt t="13052" x="4067175" y="4722813"/>
          <p14:tracePt t="13058" x="4122738" y="4683125"/>
          <p14:tracePt t="13065" x="4164013" y="4641850"/>
          <p14:tracePt t="13072" x="4205288" y="4602163"/>
          <p14:tracePt t="13078" x="4244975" y="4545013"/>
          <p14:tracePt t="13086" x="4278313" y="4503738"/>
          <p14:tracePt t="13093" x="4310063" y="4471988"/>
          <p14:tracePt t="13101" x="4325938" y="4438650"/>
          <p14:tracePt t="13108" x="4333875" y="4422775"/>
          <p14:tracePt t="13115" x="4351338" y="4398963"/>
          <p14:tracePt t="13122" x="4359275" y="4365625"/>
          <p14:tracePt t="13128" x="4367213" y="4349750"/>
          <p14:tracePt t="13136" x="4375150" y="4310063"/>
          <p14:tracePt t="13143" x="4383088" y="4276725"/>
          <p14:tracePt t="13150" x="4383088" y="4219575"/>
          <p14:tracePt t="13157" x="4383088" y="4179888"/>
          <p14:tracePt t="13163" x="4383088" y="4114800"/>
          <p14:tracePt t="13172" x="4359275" y="4033838"/>
          <p14:tracePt t="13180" x="4333875" y="3976688"/>
          <p14:tracePt t="13185" x="4310063" y="3895725"/>
          <p14:tracePt t="13193" x="4294188" y="3838575"/>
          <p14:tracePt t="13200" x="4278313" y="3781425"/>
          <p14:tracePt t="13207" x="4252913" y="3725863"/>
          <p14:tracePt t="13215" x="4237038" y="3692525"/>
          <p14:tracePt t="13221" x="4229100" y="3643313"/>
          <p14:tracePt t="13229" x="4221163" y="3587750"/>
          <p14:tracePt t="13235" x="4221163" y="3530600"/>
          <p14:tracePt t="13243" x="4221163" y="3465513"/>
          <p14:tracePt t="13250" x="4252913" y="3400425"/>
          <p14:tracePt t="13256" x="4270375" y="3303588"/>
          <p14:tracePt t="13263" x="4302125" y="3189288"/>
          <p14:tracePt t="13272" x="4325938" y="3019425"/>
          <p14:tracePt t="13278" x="4367213" y="2865438"/>
          <p14:tracePt t="13286" x="4375150" y="2719388"/>
          <p14:tracePt t="13293" x="4375150" y="2547938"/>
          <p14:tracePt t="13300" x="4343400" y="2427288"/>
          <p14:tracePt t="13306" x="4302125" y="2271713"/>
          <p14:tracePt t="13314" x="4244975" y="2182813"/>
          <p14:tracePt t="13322" x="4179888" y="2070100"/>
          <p14:tracePt t="13329" x="4098925" y="1997075"/>
          <p14:tracePt t="13335" x="4010025" y="1947863"/>
          <p14:tracePt t="13343" x="3879850" y="1866900"/>
          <p14:tracePt t="13351" x="3775075" y="1801813"/>
          <p14:tracePt t="13358" x="3652838" y="1770063"/>
          <p14:tracePt t="13364" x="3563938" y="1744663"/>
          <p14:tracePt t="13372" x="3465513" y="1720850"/>
          <p14:tracePt t="13379" x="3425825" y="1720850"/>
          <p14:tracePt t="13385" x="3384550" y="1720850"/>
          <p14:tracePt t="13393" x="3368675" y="1720850"/>
          <p14:tracePt t="13400" x="3352800" y="1720850"/>
          <p14:tracePt t="13406" x="3344863" y="1720850"/>
          <p14:tracePt t="13421" x="3327400" y="1720850"/>
          <p14:tracePt t="13443" x="3336925" y="1712913"/>
          <p14:tracePt t="13450" x="3409950" y="1663700"/>
          <p14:tracePt t="13457" x="3603625" y="1574800"/>
          <p14:tracePt t="13463" x="3856038" y="1476375"/>
          <p14:tracePt t="13471" x="3994150" y="1420813"/>
          <p14:tracePt t="13478" x="4114800" y="1379538"/>
          <p14:tracePt t="13485" x="4213225" y="1355725"/>
          <p14:tracePt t="13492" x="4252913" y="1339850"/>
          <p14:tracePt t="13499" x="4278313" y="1339850"/>
          <p14:tracePt t="13506" x="4302125" y="1339850"/>
          <p14:tracePt t="13513" x="4318000" y="1339850"/>
          <p14:tracePt t="13522" x="4325938" y="1347788"/>
          <p14:tracePt t="13535" x="4333875" y="1371600"/>
          <p14:tracePt t="13543" x="4333875" y="1428750"/>
          <p14:tracePt t="13550" x="4310063" y="1533525"/>
          <p14:tracePt t="13557" x="4270375" y="1590675"/>
          <p14:tracePt t="13563" x="4197350" y="1704975"/>
          <p14:tracePt t="13572" x="4122738" y="1801813"/>
          <p14:tracePt t="13578" x="4059238" y="1874838"/>
          <p14:tracePt t="13585" x="3968750" y="1971675"/>
          <p14:tracePt t="13593" x="3895725" y="2070100"/>
          <p14:tracePt t="13599" x="3848100" y="2125663"/>
          <p14:tracePt t="13606" x="3790950" y="2198688"/>
          <p14:tracePt t="13612" x="3767138" y="2271713"/>
          <p14:tracePt t="13621" x="3749675" y="2305050"/>
          <p14:tracePt t="13629" x="3725863" y="2336800"/>
          <p14:tracePt t="13635" x="3725863" y="2354263"/>
          <p14:tracePt t="13642" x="3725863" y="2378075"/>
          <p14:tracePt t="13649" x="3741738" y="2409825"/>
          <p14:tracePt t="13655" x="3783013" y="2435225"/>
          <p14:tracePt t="13663" x="3871913" y="2474913"/>
          <p14:tracePt t="13670" x="3968750" y="2508250"/>
          <p14:tracePt t="13679" x="4059238" y="2508250"/>
          <p14:tracePt t="13685" x="4148138" y="2508250"/>
          <p14:tracePt t="13693" x="4221163" y="2500313"/>
          <p14:tracePt t="13699" x="4286250" y="2482850"/>
          <p14:tracePt t="13706" x="4325938" y="2482850"/>
          <p14:tracePt t="13713" x="4351338" y="2482850"/>
          <p14:tracePt t="13720" x="4359275" y="2482850"/>
          <p14:tracePt t="13727" x="4367213" y="2482850"/>
          <p14:tracePt t="13743" x="4375150" y="2482850"/>
          <p14:tracePt t="13762" x="4375150" y="2508250"/>
          <p14:tracePt t="13771" x="4325938" y="2540000"/>
          <p14:tracePt t="13777" x="4252913" y="2613025"/>
          <p14:tracePt t="13786" x="4164013" y="2711450"/>
          <p14:tracePt t="13792" x="4114800" y="2767013"/>
          <p14:tracePt t="13800" x="4067175" y="2840038"/>
          <p14:tracePt t="13809" x="4025900" y="2913063"/>
          <p14:tracePt t="13813" x="3986213" y="2970213"/>
          <p14:tracePt t="13821" x="3976688" y="3027363"/>
          <p14:tracePt t="13827" x="3968750" y="3076575"/>
          <p14:tracePt t="13835" x="3968750" y="3116263"/>
          <p14:tracePt t="13841" x="3968750" y="3149600"/>
          <p14:tracePt t="13849" x="3994150" y="3181350"/>
          <p14:tracePt t="13855" x="4041775" y="3222625"/>
          <p14:tracePt t="13862" x="4098925" y="3246438"/>
          <p14:tracePt t="13870" x="4148138" y="3287713"/>
          <p14:tracePt t="13877" x="4187825" y="3303588"/>
          <p14:tracePt t="13885" x="4213225" y="3311525"/>
          <p14:tracePt t="13892" x="4221163" y="3319463"/>
          <p14:tracePt t="13899" x="4237038" y="3319463"/>
          <p14:tracePt t="13906" x="4252913" y="3327400"/>
          <p14:tracePt t="13920" x="4252913" y="3335338"/>
          <p14:tracePt t="13928" x="4244975" y="3351213"/>
          <p14:tracePt t="13934" x="4229100" y="3376613"/>
          <p14:tracePt t="13942" x="4205288" y="3408363"/>
          <p14:tracePt t="13948" x="4148138" y="3457575"/>
          <p14:tracePt t="13956" x="4114800" y="3481388"/>
          <p14:tracePt t="13961" x="4067175" y="3522663"/>
          <p14:tracePt t="13970" x="4033838" y="3538538"/>
          <p14:tracePt t="13976" x="4010025" y="3554413"/>
          <p14:tracePt t="13984" x="3994150" y="3562350"/>
          <p14:tracePt t="13992" x="3976688" y="3562350"/>
          <p14:tracePt t="13999" x="3960813" y="3570288"/>
          <p14:tracePt t="14005" x="3960813" y="3579813"/>
          <p14:tracePt t="14011" x="3952875" y="3587750"/>
          <p14:tracePt t="15374" x="3952875" y="3538538"/>
          <p14:tracePt t="15381" x="3952875" y="3457575"/>
          <p14:tracePt t="15387" x="3944938" y="3384550"/>
          <p14:tracePt t="15395" x="3921125" y="3303588"/>
          <p14:tracePt t="15402" x="3913188" y="3254375"/>
          <p14:tracePt t="15409" x="3895725" y="3197225"/>
          <p14:tracePt t="15417" x="3879850" y="3173413"/>
          <p14:tracePt t="15423" x="3856038" y="3132138"/>
          <p14:tracePt t="15431" x="3840163" y="3116263"/>
          <p14:tracePt t="15438" x="3822700" y="3092450"/>
          <p14:tracePt t="15445" x="3806825" y="3059113"/>
          <p14:tracePt t="15453" x="3790950" y="3035300"/>
          <p14:tracePt t="15459" x="3775075" y="3019425"/>
          <p14:tracePt t="15466" x="3757613" y="2986088"/>
          <p14:tracePt t="15473" x="3733800" y="2962275"/>
          <p14:tracePt t="15481" x="3702050" y="2938463"/>
          <p14:tracePt t="15488" x="3676650" y="2905125"/>
          <p14:tracePt t="15496" x="3644900" y="2881313"/>
          <p14:tracePt t="15502" x="3579813" y="2847975"/>
          <p14:tracePt t="15509" x="3522663" y="2808288"/>
          <p14:tracePt t="15516" x="3490913" y="2792413"/>
          <p14:tracePt t="15523" x="3457575" y="2774950"/>
          <p14:tracePt t="15530" x="3417888" y="2767013"/>
          <p14:tracePt t="15539" x="3384550" y="2759075"/>
          <p14:tracePt t="15546" x="3360738" y="2751138"/>
          <p14:tracePt t="15553" x="3327400" y="2751138"/>
          <p14:tracePt t="15560" x="3303588" y="2735263"/>
          <p14:tracePt t="15567" x="3262313" y="2727325"/>
          <p14:tracePt t="15573" x="3238500" y="2719388"/>
          <p14:tracePt t="15580" x="3189288" y="2711450"/>
          <p14:tracePt t="15589" x="3149600" y="2701925"/>
          <p14:tracePt t="15595" x="3108325" y="2693988"/>
          <p14:tracePt t="15604" x="3076575" y="2686050"/>
          <p14:tracePt t="15609" x="3043238" y="2670175"/>
          <p14:tracePt t="15617" x="3027363" y="2662238"/>
          <p14:tracePt t="15624" x="3003550" y="2638425"/>
          <p14:tracePt t="15630" x="2970213" y="2628900"/>
          <p14:tracePt t="15639" x="2962275" y="2620963"/>
          <p14:tracePt t="15645" x="2946400" y="2620963"/>
          <p14:tracePt t="15653" x="2930525" y="2613025"/>
          <p14:tracePt t="15658" x="2922588" y="2613025"/>
          <p14:tracePt t="15668" x="2897188" y="2605088"/>
          <p14:tracePt t="15673" x="2889250" y="2605088"/>
          <p14:tracePt t="15680" x="2873375" y="2605088"/>
          <p14:tracePt t="15689" x="2865438" y="2605088"/>
          <p14:tracePt t="15694" x="2857500" y="2605088"/>
          <p14:tracePt t="15704" x="2849563" y="2597150"/>
          <p14:tracePt t="15710" x="2841625" y="2597150"/>
          <p14:tracePt t="15717" x="2833688" y="2597150"/>
          <p14:tracePt t="15725" x="2824163" y="2597150"/>
          <p14:tracePt t="15745" x="2816225" y="2597150"/>
          <p14:tracePt t="15760" x="2816225" y="2581275"/>
          <p14:tracePt t="15780" x="2808288" y="2581275"/>
          <p14:tracePt t="15831" x="2808288" y="2573338"/>
          <p14:tracePt t="15837" x="2800350" y="2573338"/>
          <p14:tracePt t="15844" x="2792413" y="2573338"/>
          <p14:tracePt t="15852" x="2784475" y="2573338"/>
          <p14:tracePt t="15858" x="2759075" y="2565400"/>
          <p14:tracePt t="15866" x="2743200" y="2555875"/>
          <p14:tracePt t="15873" x="2711450" y="2547938"/>
          <p14:tracePt t="15880" x="2686050" y="2540000"/>
          <p14:tracePt t="15888" x="2670175" y="2532063"/>
          <p14:tracePt t="15895" x="2638425" y="2524125"/>
          <p14:tracePt t="15902" x="2613025" y="2508250"/>
          <p14:tracePt t="15908" x="2589213" y="2508250"/>
          <p14:tracePt t="15916" x="2557463" y="2500313"/>
          <p14:tracePt t="15923" x="2532063" y="2500313"/>
          <p14:tracePt t="15929" x="2516188" y="2500313"/>
          <p14:tracePt t="15937" x="2484438" y="2500313"/>
          <p14:tracePt t="15946" x="2466975" y="2500313"/>
          <p14:tracePt t="15951" x="2451100" y="2500313"/>
          <p14:tracePt t="15958" x="2435225" y="2500313"/>
          <p14:tracePt t="15966" x="2411413" y="2500313"/>
          <p14:tracePt t="15973" x="2393950" y="2500313"/>
          <p14:tracePt t="15979" x="2378075" y="2500313"/>
          <p14:tracePt t="15987" x="2362200" y="2516188"/>
          <p14:tracePt t="15995" x="2328863" y="2516188"/>
          <p14:tracePt t="16002" x="2312988" y="2524125"/>
          <p14:tracePt t="16008" x="2297113" y="2532063"/>
          <p14:tracePt t="16015" x="2273300" y="2532063"/>
          <p14:tracePt t="16023" x="2265363" y="2540000"/>
          <p14:tracePt t="16029" x="2247900" y="2540000"/>
          <p14:tracePt t="16047" x="2239963" y="2540000"/>
          <p14:tracePt t="16052" x="2232025" y="2540000"/>
          <p14:tracePt t="16066" x="2216150" y="2547938"/>
          <p14:tracePt t="16073" x="2208213" y="2555875"/>
          <p14:tracePt t="16088" x="2192338" y="2565400"/>
          <p14:tracePt t="16095" x="2182813" y="2581275"/>
          <p14:tracePt t="16110" x="2174875" y="2589213"/>
          <p14:tracePt t="16116" x="2166938" y="2597150"/>
          <p14:tracePt t="16122" x="2159000" y="2597150"/>
          <p14:tracePt t="16138" x="2151063" y="2597150"/>
          <p14:tracePt t="16173" x="2151063" y="2605088"/>
          <p14:tracePt t="16187" x="2151063" y="2613025"/>
          <p14:tracePt t="16194" x="2151063" y="2620963"/>
          <p14:tracePt t="16210" x="2151063" y="2638425"/>
          <p14:tracePt t="16215" x="2174875" y="2646363"/>
          <p14:tracePt t="16223" x="2192338" y="2654300"/>
          <p14:tracePt t="16229" x="2247900" y="2686050"/>
          <p14:tracePt t="16238" x="2281238" y="2711450"/>
          <p14:tracePt t="16243" x="2312988" y="2743200"/>
          <p14:tracePt t="16252" x="2362200" y="2759075"/>
          <p14:tracePt t="16258" x="2393950" y="2774950"/>
          <p14:tracePt t="16265" x="2435225" y="2792413"/>
          <p14:tracePt t="16276" x="2466975" y="2824163"/>
          <p14:tracePt t="16279" x="2516188" y="2840038"/>
          <p14:tracePt t="16287" x="2549525" y="2857500"/>
          <p14:tracePt t="16293" x="2573338" y="2865438"/>
          <p14:tracePt t="16302" x="2613025" y="2873375"/>
          <p14:tracePt t="16307" x="2638425" y="2881313"/>
          <p14:tracePt t="16316" x="2678113" y="2881313"/>
          <p14:tracePt t="16323" x="2703513" y="2881313"/>
          <p14:tracePt t="16331" x="2727325" y="2881313"/>
          <p14:tracePt t="16336" x="2759075" y="2881313"/>
          <p14:tracePt t="16345" x="2768600" y="2881313"/>
          <p14:tracePt t="16352" x="2784475" y="2881313"/>
          <p14:tracePt t="16365" x="2792413" y="2881313"/>
          <p14:tracePt t="16373" x="2808288" y="2881313"/>
          <p14:tracePt t="16423" x="2816225" y="2881313"/>
          <p14:tracePt t="16486" x="2808288" y="2889250"/>
          <p14:tracePt t="16493" x="2800350" y="2897188"/>
          <p14:tracePt t="16501" x="2784475" y="2905125"/>
          <p14:tracePt t="16508" x="2776538" y="2905125"/>
          <p14:tracePt t="16515" x="2751138" y="2921000"/>
          <p14:tracePt t="16522" x="2711450" y="2938463"/>
          <p14:tracePt t="16528" x="2686050" y="2962275"/>
          <p14:tracePt t="16536" x="2662238" y="2970213"/>
          <p14:tracePt t="16542" x="2654300" y="2978150"/>
          <p14:tracePt t="16550" x="2646363" y="2978150"/>
          <p14:tracePt t="16557" x="2638425" y="2978150"/>
          <p14:tracePt t="16572" x="2630488" y="2978150"/>
          <p14:tracePt t="16578" x="2622550" y="2978150"/>
          <p14:tracePt t="16655" x="2613025" y="2978150"/>
          <p14:tracePt t="16679" x="2605088" y="2978150"/>
          <p14:tracePt t="16693" x="2597150" y="2978150"/>
          <p14:tracePt t="16701" x="2589213" y="2978150"/>
          <p14:tracePt t="16708" x="2581275" y="2978150"/>
          <p14:tracePt t="16723" x="2573338" y="2978150"/>
          <p14:tracePt t="16728" x="2565400" y="2978150"/>
          <p14:tracePt t="16736" x="2540000" y="2954338"/>
          <p14:tracePt t="16743" x="2508250" y="2938463"/>
          <p14:tracePt t="16750" x="2476500" y="2921000"/>
          <p14:tracePt t="16758" x="2443163" y="2905125"/>
          <p14:tracePt t="16765" x="2411413" y="2889250"/>
          <p14:tracePt t="16772" x="2386013" y="2873375"/>
          <p14:tracePt t="16778" x="2362200" y="2865438"/>
          <p14:tracePt t="16788" x="2338388" y="2857500"/>
          <p14:tracePt t="16793" x="2312988" y="2857500"/>
          <p14:tracePt t="16800" x="2297113" y="2857500"/>
          <p14:tracePt t="16807" x="2281238" y="2857500"/>
          <p14:tracePt t="16815" x="2273300" y="2857500"/>
          <p14:tracePt t="16821" x="2255838" y="2857500"/>
          <p14:tracePt t="16828" x="2247900" y="2857500"/>
          <p14:tracePt t="16839" x="2224088" y="2857500"/>
          <p14:tracePt t="16842" x="2208213" y="2857500"/>
          <p14:tracePt t="16850" x="2200275" y="2857500"/>
          <p14:tracePt t="16856" x="2182813" y="2857500"/>
          <p14:tracePt t="16865" x="2182813" y="2865438"/>
          <p14:tracePt t="16871" x="2159000" y="2881313"/>
          <p14:tracePt t="16878" x="2151063" y="2881313"/>
          <p14:tracePt t="16887" x="2135188" y="2889250"/>
          <p14:tracePt t="16893" x="2119313" y="2905125"/>
          <p14:tracePt t="16900" x="2093913" y="2921000"/>
          <p14:tracePt t="16907" x="2093913" y="2930525"/>
          <p14:tracePt t="16913" x="2085975" y="2954338"/>
          <p14:tracePt t="16921" x="2078038" y="2970213"/>
          <p14:tracePt t="16928" x="2070100" y="2970213"/>
          <p14:tracePt t="16936" x="2070100" y="2978150"/>
          <p14:tracePt t="16943" x="2062163" y="2986088"/>
          <p14:tracePt t="16949" x="2054225" y="2986088"/>
          <p14:tracePt t="16957" x="2054225" y="2994025"/>
          <p14:tracePt t="16963" x="2054225" y="3011488"/>
          <p14:tracePt t="16978" x="2054225" y="3019425"/>
          <p14:tracePt t="16985" x="2054225" y="3027363"/>
          <p14:tracePt t="17001" x="2054225" y="3035300"/>
          <p14:tracePt t="17006" x="2054225" y="3043238"/>
          <p14:tracePt t="17013" x="2054225" y="3067050"/>
          <p14:tracePt t="17022" x="2054225" y="3084513"/>
          <p14:tracePt t="17029" x="2036763" y="3084513"/>
          <p14:tracePt t="17035" x="2036763" y="3100388"/>
          <p14:tracePt t="17043" x="2036763" y="3108325"/>
          <p14:tracePt t="17051" x="2036763" y="3116263"/>
          <p14:tracePt t="17056" x="2036763" y="3132138"/>
          <p14:tracePt t="17063" x="2036763" y="3149600"/>
          <p14:tracePt t="17074" x="2036763" y="3157538"/>
          <p14:tracePt t="17078" x="2036763" y="3173413"/>
          <p14:tracePt t="17088" x="2036763" y="3197225"/>
          <p14:tracePt t="17092" x="2036763" y="3205163"/>
          <p14:tracePt t="17100" x="2036763" y="3230563"/>
          <p14:tracePt t="17106" x="2036763" y="3238500"/>
          <p14:tracePt t="17113" x="2036763" y="3262313"/>
          <p14:tracePt t="17121" x="2036763" y="3270250"/>
          <p14:tracePt t="17128" x="2036763" y="3287713"/>
          <p14:tracePt t="17135" x="2036763" y="3295650"/>
          <p14:tracePt t="17142" x="2036763" y="3303588"/>
          <p14:tracePt t="17148" x="2036763" y="3311525"/>
          <p14:tracePt t="17156" x="2036763" y="3319463"/>
          <p14:tracePt t="17163" x="2036763" y="3335338"/>
          <p14:tracePt t="17171" x="2046288" y="3343275"/>
          <p14:tracePt t="17196" x="2054225" y="3360738"/>
          <p14:tracePt t="17200" x="2062163" y="3376613"/>
          <p14:tracePt t="17206" x="2062163" y="3392488"/>
          <p14:tracePt t="17212" x="2070100" y="3400425"/>
          <p14:tracePt t="17221" x="2078038" y="3416300"/>
          <p14:tracePt t="17229" x="2085975" y="3441700"/>
          <p14:tracePt t="17235" x="2093913" y="3449638"/>
          <p14:tracePt t="17244" x="2101850" y="3457575"/>
          <p14:tracePt t="17249" x="2109788" y="3473450"/>
          <p14:tracePt t="17256" x="2127250" y="3481388"/>
          <p14:tracePt t="17263" x="2143125" y="3506788"/>
          <p14:tracePt t="17272" x="2151063" y="3514725"/>
          <p14:tracePt t="17280" x="2174875" y="3530600"/>
          <p14:tracePt t="17285" x="2192338" y="3530600"/>
          <p14:tracePt t="17291" x="2192338" y="3538538"/>
          <p14:tracePt t="17299" x="2208213" y="3554413"/>
          <p14:tracePt t="17306" x="2224088" y="3562350"/>
          <p14:tracePt t="17312" x="2224088" y="3579813"/>
          <p14:tracePt t="17322" x="2247900" y="3587750"/>
          <p14:tracePt t="17327" x="2255838" y="3595688"/>
          <p14:tracePt t="17335" x="2265363" y="3595688"/>
          <p14:tracePt t="17342" x="2273300" y="3603625"/>
          <p14:tracePt t="17349" x="2281238" y="3611563"/>
          <p14:tracePt t="17362" x="2289175" y="3619500"/>
          <p14:tracePt t="17371" x="2305050" y="3627438"/>
          <p14:tracePt t="17385" x="2305050" y="3635375"/>
          <p14:tracePt t="17399" x="2312988" y="3635375"/>
          <p14:tracePt t="17406" x="2312988" y="3643313"/>
          <p14:tracePt t="17412" x="2320925" y="3643313"/>
          <p14:tracePt t="17421" x="2320925" y="3652838"/>
          <p14:tracePt t="17427" x="2328863" y="3652838"/>
          <p14:tracePt t="17435" x="2338388" y="3660775"/>
          <p14:tracePt t="17442" x="2362200" y="3668713"/>
          <p14:tracePt t="17449" x="2378075" y="3676650"/>
          <p14:tracePt t="17455" x="2386013" y="3684588"/>
          <p14:tracePt t="17463" x="2403475" y="3684588"/>
          <p14:tracePt t="17471" x="2419350" y="3700463"/>
          <p14:tracePt t="17476" x="2443163" y="3700463"/>
          <p14:tracePt t="17485" x="2459038" y="3708400"/>
          <p14:tracePt t="17493" x="2466975" y="3708400"/>
          <p14:tracePt t="17499" x="2484438" y="3716338"/>
          <p14:tracePt t="17505" x="2508250" y="3716338"/>
          <p14:tracePt t="17520" x="2524125" y="3716338"/>
          <p14:tracePt t="17535" x="2540000" y="3716338"/>
          <p14:tracePt t="17541" x="2549525" y="3716338"/>
          <p14:tracePt t="17549" x="2573338" y="3725863"/>
          <p14:tracePt t="17557" x="2589213" y="3725863"/>
          <p14:tracePt t="17562" x="2597150" y="3733800"/>
          <p14:tracePt t="17570" x="2613025" y="3733800"/>
          <p14:tracePt t="17578" x="2630488" y="3733800"/>
          <p14:tracePt t="17585" x="2646363" y="3741738"/>
          <p14:tracePt t="17590" x="2654300" y="3741738"/>
          <p14:tracePt t="17607" x="2662238" y="3741738"/>
          <p14:tracePt t="17620" x="2670175" y="3741738"/>
          <p14:tracePt t="17663" x="2670175" y="3749675"/>
          <p14:tracePt t="17685" x="2662238" y="3749675"/>
          <p14:tracePt t="17692" x="2654300" y="3749675"/>
          <p14:tracePt t="17698" x="2622550" y="3749675"/>
          <p14:tracePt t="17705" x="2605088" y="3749675"/>
          <p14:tracePt t="17712" x="2581275" y="3749675"/>
          <p14:tracePt t="17720" x="2557463" y="3749675"/>
          <p14:tracePt t="17726" x="2540000" y="3749675"/>
          <p14:tracePt t="17734" x="2532063" y="3749675"/>
          <p14:tracePt t="17741" x="2516188" y="3749675"/>
          <p14:tracePt t="17748" x="2500313" y="3749675"/>
          <p14:tracePt t="17755" x="2484438" y="3749675"/>
          <p14:tracePt t="17761" x="2476500" y="3749675"/>
          <p14:tracePt t="17777" x="2466975" y="3749675"/>
          <p14:tracePt t="17784" x="2459038" y="3749675"/>
          <p14:tracePt t="17798" x="2451100" y="3749675"/>
          <p14:tracePt t="17805" x="2443163" y="3749675"/>
          <p14:tracePt t="17822" x="2435225" y="3749675"/>
          <p14:tracePt t="17848" x="2427288" y="3749675"/>
          <p14:tracePt t="17884" x="2419350" y="3749675"/>
          <p14:tracePt t="17954" x="2411413" y="3749675"/>
          <p14:tracePt t="18534" x="2403475" y="3757613"/>
          <p14:tracePt t="18540" x="2393950" y="3773488"/>
          <p14:tracePt t="18546" x="2370138" y="3790950"/>
          <p14:tracePt t="18555" x="2328863" y="3838575"/>
          <p14:tracePt t="18562" x="2305050" y="3871913"/>
          <p14:tracePt t="18569" x="2281238" y="3895725"/>
          <p14:tracePt t="18575" x="2265363" y="3927475"/>
          <p14:tracePt t="18583" x="2247900" y="3952875"/>
          <p14:tracePt t="18589" x="2239963" y="3960813"/>
          <p14:tracePt t="18596" x="2232025" y="3984625"/>
          <p14:tracePt t="18605" x="2224088" y="4000500"/>
          <p14:tracePt t="18618" x="2216150" y="4010025"/>
          <p14:tracePt t="18625" x="2208213" y="4017963"/>
          <p14:tracePt t="18640" x="2208213" y="4025900"/>
          <p14:tracePt t="18646" x="2208213" y="4033838"/>
          <p14:tracePt t="18654" x="2200275" y="4033838"/>
          <p14:tracePt t="18661" x="2200275" y="4049713"/>
          <p14:tracePt t="18669" x="2200275" y="4057650"/>
          <p14:tracePt t="18683" x="2192338" y="4065588"/>
          <p14:tracePt t="18689" x="2192338" y="4073525"/>
          <p14:tracePt t="18704" x="2192338" y="4083050"/>
          <p14:tracePt t="18712" x="2192338" y="4090988"/>
          <p14:tracePt t="18725" x="2192338" y="4106863"/>
          <p14:tracePt t="18733" x="2192338" y="4114800"/>
          <p14:tracePt t="18782" x="2192338" y="4122738"/>
          <p14:tracePt t="18811" x="2192338" y="4130675"/>
          <p14:tracePt t="18824" x="2192338" y="4138613"/>
          <p14:tracePt t="18831" x="2216150" y="4146550"/>
          <p14:tracePt t="18838" x="2281238" y="4171950"/>
          <p14:tracePt t="18846" x="2338388" y="4179888"/>
          <p14:tracePt t="18853" x="2411413" y="4203700"/>
          <p14:tracePt t="18860" x="2492375" y="4211638"/>
          <p14:tracePt t="18867" x="2597150" y="4211638"/>
          <p14:tracePt t="18874" x="2686050" y="4211638"/>
          <p14:tracePt t="18881" x="2784475" y="4211638"/>
          <p14:tracePt t="18889" x="2857500" y="4211638"/>
          <p14:tracePt t="18895" x="2914650" y="4203700"/>
          <p14:tracePt t="18903" x="2979738" y="4187825"/>
          <p14:tracePt t="18910" x="3019425" y="4179888"/>
          <p14:tracePt t="18917" x="3076575" y="4164013"/>
          <p14:tracePt t="18923" x="3100388" y="4156075"/>
          <p14:tracePt t="18932" x="3125788" y="4146550"/>
          <p14:tracePt t="18939" x="3133725" y="4146550"/>
          <p14:tracePt t="18946" x="3141663" y="4146550"/>
          <p14:tracePt t="18960" x="3149600" y="4146550"/>
          <p14:tracePt t="18981" x="3157538" y="4146550"/>
          <p14:tracePt t="19003" x="3165475" y="4146550"/>
          <p14:tracePt t="19009" x="3181350" y="4146550"/>
          <p14:tracePt t="19031" x="3189288" y="4146550"/>
          <p14:tracePt t="19053" x="3198813" y="4146550"/>
          <p14:tracePt t="19132" x="3206750" y="4146550"/>
          <p14:tracePt t="19189" x="3214688" y="4146550"/>
          <p14:tracePt t="20257" x="3141663" y="4164013"/>
          <p14:tracePt t="20264" x="3060700" y="4195763"/>
          <p14:tracePt t="20271" x="2954338" y="4219575"/>
          <p14:tracePt t="20278" x="2849563" y="4252913"/>
          <p14:tracePt t="20285" x="2751138" y="4268788"/>
          <p14:tracePt t="20293" x="2662238" y="4292600"/>
          <p14:tracePt t="20300" x="2589213" y="4302125"/>
          <p14:tracePt t="20307" x="2540000" y="4310063"/>
          <p14:tracePt t="20315" x="2492375" y="4318000"/>
          <p14:tracePt t="20322" x="2476500" y="4318000"/>
          <p14:tracePt t="20329" x="2459038" y="4318000"/>
          <p14:tracePt t="20336" x="2443163" y="4318000"/>
          <p14:tracePt t="20343" x="2435225" y="4318000"/>
          <p14:tracePt t="20353" x="2427288" y="4318000"/>
          <p14:tracePt t="20365" x="2419350" y="4318000"/>
          <p14:tracePt t="20385" x="2419350" y="4333875"/>
          <p14:tracePt t="20422" x="2419350" y="4341813"/>
          <p14:tracePt t="20429" x="2419350" y="4349750"/>
          <p14:tracePt t="20444" x="2419350" y="4357688"/>
          <p14:tracePt t="20449" x="2419350" y="4365625"/>
          <p14:tracePt t="20457" x="2427288" y="4375150"/>
          <p14:tracePt t="20465" x="2443163" y="4398963"/>
          <p14:tracePt t="20472" x="2484438" y="4422775"/>
          <p14:tracePt t="20479" x="2508250" y="4438650"/>
          <p14:tracePt t="20486" x="2549525" y="4456113"/>
          <p14:tracePt t="20493" x="2565400" y="4471988"/>
          <p14:tracePt t="20501" x="2581275" y="4471988"/>
          <p14:tracePt t="20508" x="2597150" y="4479925"/>
          <p14:tracePt t="20515" x="2613025" y="4487863"/>
          <p14:tracePt t="20530" x="2622550" y="4487863"/>
          <p14:tracePt t="20543" x="2630488" y="4495800"/>
          <p14:tracePt t="20558" x="2638425" y="4495800"/>
          <p14:tracePt t="20565" x="2646363" y="4503738"/>
          <p14:tracePt t="20572" x="2678113" y="4503738"/>
          <p14:tracePt t="20578" x="2703513" y="4513263"/>
          <p14:tracePt t="20585" x="2711450" y="4521200"/>
          <p14:tracePt t="20593" x="2735263" y="4521200"/>
          <p14:tracePt t="20599" x="2759075" y="4537075"/>
          <p14:tracePt t="20607" x="2768600" y="4537075"/>
          <p14:tracePt t="20613" x="2776538" y="4537075"/>
          <p14:tracePt t="20622" x="2784475" y="4537075"/>
          <p14:tracePt t="20663" x="2792413" y="4537075"/>
          <p14:tracePt t="20670" x="2800350" y="4537075"/>
          <p14:tracePt t="20678" x="2816225" y="4537075"/>
          <p14:tracePt t="20685" x="2857500" y="4537075"/>
          <p14:tracePt t="20693" x="2897188" y="4545013"/>
          <p14:tracePt t="20700" x="2922588" y="4545013"/>
          <p14:tracePt t="20706" x="2962275" y="4545013"/>
          <p14:tracePt t="20713" x="2979738" y="4545013"/>
          <p14:tracePt t="20721" x="2987675" y="4545013"/>
          <p14:tracePt t="20728" x="3003550" y="4545013"/>
          <p14:tracePt t="20735" x="3011488" y="4545013"/>
          <p14:tracePt t="20750" x="3019425" y="4545013"/>
          <p14:tracePt t="20763" x="3027363" y="4545013"/>
          <p14:tracePt t="20778" x="3035300" y="4545013"/>
          <p14:tracePt t="20786" x="3043238" y="4545013"/>
          <p14:tracePt t="20792" x="3060700" y="4545013"/>
          <p14:tracePt t="20799" x="3068638" y="4545013"/>
          <p14:tracePt t="20807" x="3076575" y="4545013"/>
          <p14:tracePt t="20814" x="3084513" y="4545013"/>
          <p14:tracePt t="20828" x="3092450" y="4545013"/>
          <p14:tracePt t="20850" x="3100388" y="4545013"/>
          <p14:tracePt t="20878" x="3108325" y="4545013"/>
          <p14:tracePt t="20963" x="3116263" y="4545013"/>
          <p14:tracePt t="20969" x="3125788" y="4545013"/>
          <p14:tracePt t="20977" x="3133725" y="4545013"/>
          <p14:tracePt t="20984" x="3141663" y="4545013"/>
          <p14:tracePt t="20991" x="3157538" y="4545013"/>
          <p14:tracePt t="20998" x="3173413" y="4545013"/>
          <p14:tracePt t="21013" x="3198813" y="4545013"/>
          <p14:tracePt t="21021" x="3206750" y="4552950"/>
          <p14:tracePt t="21028" x="3222625" y="4560888"/>
          <p14:tracePt t="21035" x="3230563" y="4560888"/>
          <p14:tracePt t="21042" x="3262313" y="4568825"/>
          <p14:tracePt t="21049" x="3295650" y="4568825"/>
          <p14:tracePt t="21056" x="3311525" y="4576763"/>
          <p14:tracePt t="21062" x="3352800" y="4576763"/>
          <p14:tracePt t="21070" x="3376613" y="4586288"/>
          <p14:tracePt t="21080" x="3417888" y="4594225"/>
          <p14:tracePt t="21085" x="3425825" y="4594225"/>
          <p14:tracePt t="21093" x="3449638" y="4602163"/>
          <p14:tracePt t="21100" x="3473450" y="4602163"/>
          <p14:tracePt t="21105" x="3490913" y="4610100"/>
          <p14:tracePt t="21112" x="3514725" y="4618038"/>
          <p14:tracePt t="21121" x="3530600" y="4625975"/>
          <p14:tracePt t="21128" x="3556000" y="4633913"/>
          <p14:tracePt t="21135" x="3579813" y="4633913"/>
          <p14:tracePt t="21141" x="3587750" y="4641850"/>
          <p14:tracePt t="21149" x="3603625" y="4649788"/>
          <p14:tracePt t="21156" x="3619500" y="4649788"/>
          <p14:tracePt t="21162" x="3629025" y="4649788"/>
          <p14:tracePt t="21169" x="3636963" y="4649788"/>
          <p14:tracePt t="21198" x="3644900" y="4649788"/>
          <p14:tracePt t="21226" x="3652838" y="4649788"/>
          <p14:tracePt t="24415" x="3629025" y="4659313"/>
          <p14:tracePt t="24420" x="3595688" y="4683125"/>
          <p14:tracePt t="24427" x="3556000" y="4714875"/>
          <p14:tracePt t="24435" x="3514725" y="4748213"/>
          <p14:tracePt t="24442" x="3482975" y="4772025"/>
          <p14:tracePt t="24449" x="3457575" y="4795838"/>
          <p14:tracePt t="24456" x="3433763" y="4829175"/>
          <p14:tracePt t="24462" x="3417888" y="4852988"/>
          <p14:tracePt t="24471" x="3400425" y="4878388"/>
          <p14:tracePt t="24478" x="3392488" y="4894263"/>
          <p14:tracePt t="24485" x="3392488" y="4910138"/>
          <p14:tracePt t="24492" x="3392488" y="4918075"/>
          <p14:tracePt t="24500" x="3392488" y="4926013"/>
          <p14:tracePt t="24507" x="3392488" y="4933950"/>
          <p14:tracePt t="24522" x="3392488" y="4941888"/>
          <p14:tracePt t="24527" x="3400425" y="4959350"/>
          <p14:tracePt t="24536" x="3433763" y="4967288"/>
          <p14:tracePt t="24541" x="3457575" y="4975225"/>
          <p14:tracePt t="24550" x="3506788" y="4983163"/>
          <p14:tracePt t="24555" x="3530600" y="4983163"/>
          <p14:tracePt t="24562" x="3579813" y="4983163"/>
          <p14:tracePt t="24572" x="3611563" y="4983163"/>
          <p14:tracePt t="24578" x="3644900" y="4983163"/>
          <p14:tracePt t="24585" x="3660775" y="4983163"/>
          <p14:tracePt t="24592" x="3684588" y="4983163"/>
          <p14:tracePt t="24600" x="3702050" y="4983163"/>
          <p14:tracePt t="24605" x="3717925" y="4983163"/>
          <p14:tracePt t="24621" x="3725863" y="4983163"/>
          <p14:tracePt t="24628" x="3733800" y="4983163"/>
          <p14:tracePt t="24670" x="3741738" y="4983163"/>
          <p14:tracePt t="24712" x="3749675" y="4983163"/>
          <p14:tracePt t="25061" x="3814763" y="4910138"/>
          <p14:tracePt t="25068" x="3913188" y="4821238"/>
          <p14:tracePt t="25076" x="4010025" y="4722813"/>
          <p14:tracePt t="25085" x="4114800" y="4610100"/>
          <p14:tracePt t="25090" x="4237038" y="4464050"/>
          <p14:tracePt t="25098" x="4351338" y="4325938"/>
          <p14:tracePt t="25105" x="4464050" y="4114800"/>
          <p14:tracePt t="25112" x="4521200" y="4000500"/>
          <p14:tracePt t="25120" x="4586288" y="3838575"/>
          <p14:tracePt t="25126" x="4627563" y="3725863"/>
          <p14:tracePt t="25135" x="4691063" y="3546475"/>
          <p14:tracePt t="25142" x="4724400" y="3424238"/>
          <p14:tracePt t="25147" x="4740275" y="3311525"/>
          <p14:tracePt t="25155" x="4748213" y="3214688"/>
          <p14:tracePt t="25163" x="4764088" y="3124200"/>
          <p14:tracePt t="25169" x="4764088" y="3043238"/>
          <p14:tracePt t="25176" x="4764088" y="2970213"/>
          <p14:tracePt t="25195" x="4748213" y="2824163"/>
          <p14:tracePt t="25197" x="4732338" y="2767013"/>
          <p14:tracePt t="25205" x="4683125" y="2711450"/>
          <p14:tracePt t="25213" x="4635500" y="2662238"/>
          <p14:tracePt t="25220" x="4562475" y="2597150"/>
          <p14:tracePt t="25225" x="4464050" y="2532063"/>
          <p14:tracePt t="25234" x="4359275" y="2474913"/>
          <p14:tracePt t="25240" x="4302125" y="2427288"/>
          <p14:tracePt t="25247" x="4179888" y="2378075"/>
          <p14:tracePt t="25255" x="4083050" y="2344738"/>
          <p14:tracePt t="25261" x="3986213" y="2297113"/>
          <p14:tracePt t="25269" x="3879850" y="2281238"/>
          <p14:tracePt t="25276" x="3798888" y="2255838"/>
          <p14:tracePt t="25283" x="3709988" y="2247900"/>
          <p14:tracePt t="25290" x="3644900" y="2247900"/>
          <p14:tracePt t="25297" x="3556000" y="2247900"/>
          <p14:tracePt t="25305" x="3498850" y="2247900"/>
          <p14:tracePt t="25311" x="3409950" y="2247900"/>
          <p14:tracePt t="25319" x="3344863" y="2247900"/>
          <p14:tracePt t="25325" x="3238500" y="2247900"/>
          <p14:tracePt t="25333" x="3181350" y="2255838"/>
          <p14:tracePt t="25340" x="3084513" y="2255838"/>
          <p14:tracePt t="25347" x="2987675" y="2255838"/>
          <p14:tracePt t="25354" x="2881313" y="2281238"/>
          <p14:tracePt t="25361" x="2784475" y="2289175"/>
          <p14:tracePt t="25368" x="2678113" y="2305050"/>
          <p14:tracePt t="25375" x="2573338" y="2336800"/>
          <p14:tracePt t="25383" x="2500313" y="2344738"/>
          <p14:tracePt t="25390" x="2411413" y="2362200"/>
          <p14:tracePt t="25397" x="2354263" y="2370138"/>
          <p14:tracePt t="25404" x="2289175" y="2386013"/>
          <p14:tracePt t="25411" x="2216150" y="2401888"/>
          <p14:tracePt t="25418" x="2174875" y="2427288"/>
          <p14:tracePt t="25426" x="2119313" y="2451100"/>
          <p14:tracePt t="25433" x="2085975" y="2459038"/>
          <p14:tracePt t="25440" x="2054225" y="2474913"/>
          <p14:tracePt t="25447" x="2036763" y="2474913"/>
          <p14:tracePt t="25455" x="2020888" y="2482850"/>
          <p14:tracePt t="25461" x="2005013" y="2492375"/>
          <p14:tracePt t="25470" x="1997075" y="2492375"/>
          <p14:tracePt t="25476" x="1989138" y="2492375"/>
          <p14:tracePt t="25484" x="1981200" y="2508250"/>
          <p14:tracePt t="25497" x="1973263" y="2508250"/>
          <p14:tracePt t="25511" x="1973263" y="2516188"/>
          <p14:tracePt t="25520" x="1973263" y="2524125"/>
          <p14:tracePt t="25534" x="1973263" y="2532063"/>
          <p14:tracePt t="25540" x="1981200" y="2540000"/>
          <p14:tracePt t="25546" x="2005013" y="2565400"/>
          <p14:tracePt t="25554" x="2020888" y="2581275"/>
          <p14:tracePt t="25561" x="2028825" y="2589213"/>
          <p14:tracePt t="25568" x="2046288" y="2597150"/>
          <p14:tracePt t="25576" x="2054225" y="2597150"/>
          <p14:tracePt t="25583" x="2054225" y="2605088"/>
          <p14:tracePt t="25589" x="2070100" y="2605088"/>
          <p14:tracePt t="25604" x="2078038" y="2605088"/>
          <p14:tracePt t="25611" x="2085975" y="2605088"/>
          <p14:tracePt t="25626" x="2093913" y="2605088"/>
          <p14:tracePt t="25633" x="2101850" y="2605088"/>
          <p14:tracePt t="25639" x="2109788" y="2605088"/>
          <p14:tracePt t="25646" x="2127250" y="2605088"/>
          <p14:tracePt t="25654" x="2135188" y="2613025"/>
          <p14:tracePt t="25662" x="2151063" y="2613025"/>
          <p14:tracePt t="25668" x="2166938" y="2613025"/>
          <p14:tracePt t="25675" x="2174875" y="2613025"/>
          <p14:tracePt t="25683" x="2200275" y="2613025"/>
          <p14:tracePt t="25690" x="2208213" y="2613025"/>
          <p14:tracePt t="25696" x="2216150" y="2613025"/>
          <p14:tracePt t="25704" x="2224088" y="2613025"/>
          <p14:tracePt t="25725" x="2232025" y="2613025"/>
          <p14:tracePt t="25740" x="2239963" y="2613025"/>
          <p14:tracePt t="25746" x="2247900" y="2613025"/>
          <p14:tracePt t="25753" x="2255838" y="2613025"/>
          <p14:tracePt t="25761" x="2273300" y="2613025"/>
          <p14:tracePt t="25768" x="2320925" y="2613025"/>
          <p14:tracePt t="25775" x="2378075" y="2613025"/>
          <p14:tracePt t="25782" x="2451100" y="2613025"/>
          <p14:tracePt t="25789" x="2516188" y="2613025"/>
          <p14:tracePt t="25797" x="2573338" y="2613025"/>
          <p14:tracePt t="25803" x="2638425" y="2613025"/>
          <p14:tracePt t="25811" x="2686050" y="2613025"/>
          <p14:tracePt t="25817" x="2727325" y="2613025"/>
          <p14:tracePt t="25824" x="2759075" y="2613025"/>
          <p14:tracePt t="25832" x="2792413" y="2613025"/>
          <p14:tracePt t="25839" x="2800350" y="2613025"/>
          <p14:tracePt t="25846" x="2816225" y="2613025"/>
          <p14:tracePt t="25861" x="2824163" y="2613025"/>
          <p14:tracePt t="25875" x="2841625" y="2613025"/>
          <p14:tracePt t="25912" x="2849563" y="2613025"/>
          <p14:tracePt t="25919" x="2857500" y="2613025"/>
          <p14:tracePt t="25934" x="2873375" y="2613025"/>
          <p14:tracePt t="25946" x="2881313" y="2613025"/>
          <p14:tracePt t="25955" x="2897188" y="2613025"/>
          <p14:tracePt t="25962" x="2906713" y="2613025"/>
          <p14:tracePt t="25969" x="2914650" y="2613025"/>
          <p14:tracePt t="25989" x="2922588" y="2605088"/>
          <p14:tracePt t="25995" x="2938463" y="2605088"/>
          <p14:tracePt t="26004" x="2954338" y="2597150"/>
          <p14:tracePt t="26011" x="2979738" y="2589213"/>
          <p14:tracePt t="26018" x="2987675" y="2589213"/>
          <p14:tracePt t="26025" x="2995613" y="2589213"/>
          <p14:tracePt t="26033" x="3003550" y="2589213"/>
          <p14:tracePt t="26090" x="3019425" y="2589213"/>
          <p14:tracePt t="26930" x="3125788" y="2532063"/>
          <p14:tracePt t="26937" x="3222625" y="2466975"/>
          <p14:tracePt t="26944" x="3295650" y="2427288"/>
          <p14:tracePt t="26952" x="3352800" y="2401888"/>
          <p14:tracePt t="26959" x="3376613" y="2370138"/>
          <p14:tracePt t="26965" x="3392488" y="2354263"/>
          <p14:tracePt t="26973" x="3425825" y="2328863"/>
          <p14:tracePt t="26980" x="3441700" y="2297113"/>
          <p14:tracePt t="26988" x="3441700" y="2263775"/>
          <p14:tracePt t="26994" x="3457575" y="2224088"/>
          <p14:tracePt t="27001" x="3457575" y="2198688"/>
          <p14:tracePt t="27009" x="3457575" y="2182813"/>
          <p14:tracePt t="27017" x="3449638" y="2159000"/>
          <p14:tracePt t="27023" x="3433763" y="2125663"/>
          <p14:tracePt t="27030" x="3417888" y="2117725"/>
          <p14:tracePt t="27038" x="3384550" y="2101850"/>
          <p14:tracePt t="27044" x="3376613" y="2085975"/>
          <p14:tracePt t="27052" x="3352800" y="2062163"/>
          <p14:tracePt t="27058" x="3319463" y="2052638"/>
          <p14:tracePt t="27065" x="3287713" y="2044700"/>
          <p14:tracePt t="27073" x="3238500" y="2036763"/>
          <p14:tracePt t="27080" x="3181350" y="2028825"/>
          <p14:tracePt t="27088" x="3125788" y="2028825"/>
          <p14:tracePt t="27094" x="3092450" y="2028825"/>
          <p14:tracePt t="27102" x="3052763" y="2028825"/>
          <p14:tracePt t="27109" x="2995613" y="2028825"/>
          <p14:tracePt t="27115" x="2954338" y="2028825"/>
          <p14:tracePt t="27123" x="2914650" y="2028825"/>
          <p14:tracePt t="27129" x="2897188" y="2028825"/>
          <p14:tracePt t="27136" x="2865438" y="2028825"/>
          <p14:tracePt t="27144" x="2833688" y="2028825"/>
          <p14:tracePt t="27151" x="2824163" y="2028825"/>
          <p14:tracePt t="27159" x="2808288" y="2028825"/>
          <p14:tracePt t="27165" x="2800350" y="2028825"/>
          <p14:tracePt t="27173" x="2784475" y="2028825"/>
          <p14:tracePt t="27194" x="2768600" y="2028825"/>
          <p14:tracePt t="27237" x="2759075" y="2028825"/>
          <p14:tracePt t="27414" x="2776538" y="2036763"/>
          <p14:tracePt t="27421" x="2800350" y="2044700"/>
          <p14:tracePt t="27429" x="2808288" y="2044700"/>
          <p14:tracePt t="27436" x="2824163" y="2044700"/>
          <p14:tracePt t="27450" x="2833688" y="2044700"/>
          <p14:tracePt t="27465" x="2841625" y="2044700"/>
          <p14:tracePt t="27495" x="2857500" y="2044700"/>
          <p14:tracePt t="27500" x="2865438" y="2044700"/>
          <p14:tracePt t="27507" x="2881313" y="2044700"/>
          <p14:tracePt t="27515" x="2897188" y="2052638"/>
          <p14:tracePt t="27521" x="2922588" y="2052638"/>
          <p14:tracePt t="27528" x="2938463" y="2070100"/>
          <p14:tracePt t="27536" x="2946400" y="2070100"/>
          <p14:tracePt t="27542" x="2954338" y="2070100"/>
          <p14:tracePt t="27550" x="2962275" y="2070100"/>
          <p14:tracePt t="27564" x="2970213" y="2070100"/>
          <p14:tracePt t="27571" x="2970213" y="2078038"/>
          <p14:tracePt t="27586" x="2987675" y="2078038"/>
          <p14:tracePt t="27614" x="2995613" y="2078038"/>
          <p14:tracePt t="27621" x="3003550" y="2078038"/>
          <p14:tracePt t="27628" x="3011488" y="2078038"/>
          <p14:tracePt t="27637" x="3027363" y="2085975"/>
          <p14:tracePt t="27642" x="3035300" y="2085975"/>
          <p14:tracePt t="27651" x="3052763" y="2093913"/>
          <p14:tracePt t="27657" x="3060700" y="2093913"/>
          <p14:tracePt t="27665" x="3068638" y="2101850"/>
          <p14:tracePt t="27672" x="3076575" y="2101850"/>
          <p14:tracePt t="27687" x="3092450" y="2101850"/>
          <p14:tracePt t="27693" x="3100388" y="2101850"/>
          <p14:tracePt t="27707" x="3108325" y="2101850"/>
          <p14:tracePt t="27715" x="3116263" y="2101850"/>
          <p14:tracePt t="27722" x="3125788" y="2101850"/>
          <p14:tracePt t="27728" x="3141663" y="2101850"/>
          <p14:tracePt t="27736" x="3157538" y="2109788"/>
          <p14:tracePt t="27742" x="3173413" y="2109788"/>
          <p14:tracePt t="27750" x="3189288" y="2117725"/>
          <p14:tracePt t="27757" x="3206750" y="2117725"/>
          <p14:tracePt t="27763" x="3230563" y="2135188"/>
          <p14:tracePt t="27778" x="3238500" y="2135188"/>
          <p14:tracePt t="27786" x="3246438" y="2135188"/>
          <p14:tracePt t="27809" x="3254375" y="2135188"/>
          <p14:tracePt t="27842" x="3262313" y="2135188"/>
          <p14:tracePt t="28277" x="3303588" y="2135188"/>
          <p14:tracePt t="28284" x="3344863" y="2125663"/>
          <p14:tracePt t="28292" x="3376613" y="2117725"/>
          <p14:tracePt t="28299" x="3392488" y="2117725"/>
          <p14:tracePt t="28305" x="3425825" y="2109788"/>
          <p14:tracePt t="28313" x="3441700" y="2109788"/>
          <p14:tracePt t="28321" x="3457575" y="2109788"/>
          <p14:tracePt t="28329" x="3490913" y="2109788"/>
          <p14:tracePt t="28336" x="3498850" y="2109788"/>
          <p14:tracePt t="28341" x="3514725" y="2109788"/>
          <p14:tracePt t="28349" x="3522663" y="2109788"/>
          <p14:tracePt t="28355" x="3530600" y="2109788"/>
          <p14:tracePt t="28362" x="3538538" y="2109788"/>
          <p14:tracePt t="28391" x="3546475" y="2109788"/>
          <p14:tracePt t="28427" x="3556000" y="2109788"/>
          <p14:tracePt t="28500" x="3563938" y="2109788"/>
          <p14:tracePt t="28973" x="3571875" y="2070100"/>
          <p14:tracePt t="28985" x="3571875" y="1989138"/>
          <p14:tracePt t="28990" x="3563938" y="1947863"/>
          <p14:tracePt t="28997" x="3546475" y="1916113"/>
          <p14:tracePt t="29004" x="3522663" y="1898650"/>
          <p14:tracePt t="29012" x="3473450" y="1858963"/>
          <p14:tracePt t="29019" x="3417888" y="1851025"/>
          <p14:tracePt t="29026" x="3352800" y="1851025"/>
          <p14:tracePt t="29034" x="3279775" y="1882775"/>
          <p14:tracePt t="29040" x="3222625" y="1924050"/>
          <p14:tracePt t="29048" x="3149600" y="2020888"/>
          <p14:tracePt t="29054" x="3068638" y="2151063"/>
          <p14:tracePt t="29061" x="2995613" y="2336800"/>
          <p14:tracePt t="29069" x="2962275" y="2474913"/>
          <p14:tracePt t="29076" x="2962275" y="2597150"/>
          <p14:tracePt t="29083" x="2987675" y="2735263"/>
          <p14:tracePt t="29090" x="3011488" y="2847975"/>
          <p14:tracePt t="29097" x="3043238" y="2954338"/>
          <p14:tracePt t="29104" x="3092450" y="3051175"/>
          <p14:tracePt t="29111" x="3133725" y="3124200"/>
          <p14:tracePt t="29118" x="3165475" y="3181350"/>
          <p14:tracePt t="29126" x="3214688" y="3230563"/>
          <p14:tracePt t="29133" x="3287713" y="3270250"/>
          <p14:tracePt t="29140" x="3344863" y="3295650"/>
          <p14:tracePt t="29147" x="3433763" y="3311525"/>
          <p14:tracePt t="29154" x="3522663" y="3303588"/>
          <p14:tracePt t="29163" x="3668713" y="3222625"/>
          <p14:tracePt t="29168" x="3879850" y="3100388"/>
          <p14:tracePt t="29176" x="4067175" y="2954338"/>
          <p14:tracePt t="29182" x="4197350" y="2832100"/>
          <p14:tracePt t="29196" x="4343400" y="2678113"/>
          <p14:tracePt t="29198" x="4424363" y="2573338"/>
          <p14:tracePt t="29204" x="4448175" y="2466975"/>
          <p14:tracePt t="29216" x="4471988" y="2386013"/>
          <p14:tracePt t="29218" x="4471988" y="2328863"/>
          <p14:tracePt t="29226" x="4471988" y="2263775"/>
          <p14:tracePt t="29234" x="4448175" y="2232025"/>
          <p14:tracePt t="29240" x="4398963" y="2190750"/>
          <p14:tracePt t="29248" x="4294188" y="2151063"/>
          <p14:tracePt t="29254" x="4187825" y="2143125"/>
          <p14:tracePt t="29262" x="4083050" y="2143125"/>
          <p14:tracePt t="29269" x="3960813" y="2166938"/>
          <p14:tracePt t="29275" x="3822700" y="2247900"/>
          <p14:tracePt t="29284" x="3676650" y="2362200"/>
          <p14:tracePt t="29290" x="3506788" y="2524125"/>
          <p14:tracePt t="29298" x="3352800" y="2670175"/>
          <p14:tracePt t="29305" x="3214688" y="2840038"/>
          <p14:tracePt t="29311" x="3141663" y="2970213"/>
          <p14:tracePt t="29320" x="3100388" y="3076575"/>
          <p14:tracePt t="29325" x="3068638" y="3149600"/>
          <p14:tracePt t="29334" x="3060700" y="3197225"/>
          <p14:tracePt t="29340" x="3060700" y="3238500"/>
          <p14:tracePt t="29348" x="3060700" y="3262313"/>
          <p14:tracePt t="29354" x="3068638" y="3287713"/>
          <p14:tracePt t="29361" x="3092450" y="3303588"/>
          <p14:tracePt t="29369" x="3133725" y="3319463"/>
          <p14:tracePt t="29375" x="3206750" y="3335338"/>
          <p14:tracePt t="29383" x="3271838" y="3327400"/>
          <p14:tracePt t="29390" x="3336925" y="3303588"/>
          <p14:tracePt t="29396" x="3425825" y="3238500"/>
          <p14:tracePt t="29404" x="3522663" y="3141663"/>
          <p14:tracePt t="29411" x="3619500" y="3011488"/>
          <p14:tracePt t="29419" x="3717925" y="2808288"/>
          <p14:tracePt t="29425" x="3783013" y="2613025"/>
          <p14:tracePt t="29433" x="3848100" y="2451100"/>
          <p14:tracePt t="29440" x="3871913" y="2344738"/>
          <p14:tracePt t="29446" x="3879850" y="2247900"/>
          <p14:tracePt t="29455" x="3879850" y="2182813"/>
          <p14:tracePt t="29461" x="3879850" y="2166938"/>
          <p14:tracePt t="29469" x="3871913" y="2151063"/>
          <p14:tracePt t="29475" x="3871913" y="2143125"/>
          <p14:tracePt t="29483" x="3848100" y="2143125"/>
          <p14:tracePt t="29490" x="3798888" y="2143125"/>
          <p14:tracePt t="29497" x="3733800" y="2166938"/>
          <p14:tracePt t="29505" x="3644900" y="2255838"/>
          <p14:tracePt t="29511" x="3538538" y="2386013"/>
          <p14:tracePt t="29519" x="3417888" y="2547938"/>
          <p14:tracePt t="29526" x="3327400" y="2774950"/>
          <p14:tracePt t="29533" x="3271838" y="2889250"/>
          <p14:tracePt t="29540" x="3222625" y="3067050"/>
          <p14:tracePt t="29546" x="3198813" y="3181350"/>
          <p14:tracePt t="29555" x="3181350" y="3311525"/>
          <p14:tracePt t="29560" x="3181350" y="3416300"/>
          <p14:tracePt t="29569" x="3189288" y="3522663"/>
          <p14:tracePt t="29575" x="3222625" y="3619500"/>
          <p14:tracePt t="29583" x="3262313" y="3708400"/>
          <p14:tracePt t="29590" x="3311525" y="3773488"/>
          <p14:tracePt t="29595" x="3376613" y="3822700"/>
          <p14:tracePt t="29603" x="3449638" y="3871913"/>
          <p14:tracePt t="29611" x="3514725" y="3903663"/>
          <p14:tracePt t="29618" x="3571875" y="3919538"/>
          <p14:tracePt t="29625" x="3629025" y="3927475"/>
          <p14:tracePt t="29633" x="3676650" y="3927475"/>
          <p14:tracePt t="29639" x="3717925" y="3927475"/>
          <p14:tracePt t="29645" x="3775075" y="3927475"/>
          <p14:tracePt t="29653" x="3806825" y="3927475"/>
          <p14:tracePt t="29661" x="3848100" y="3919538"/>
          <p14:tracePt t="29668" x="3871913" y="3911600"/>
          <p14:tracePt t="29675" x="3887788" y="3903663"/>
          <p14:tracePt t="29682" x="3921125" y="3903663"/>
          <p14:tracePt t="29689" x="3929063" y="3895725"/>
          <p14:tracePt t="29695" x="3937000" y="3895725"/>
          <p14:tracePt t="29705" x="3944938" y="3895725"/>
          <p14:tracePt t="29711" x="3944938" y="3887788"/>
          <p14:tracePt t="29718" x="3952875" y="3887788"/>
          <p14:tracePt t="29740" x="3960813" y="3887788"/>
          <p14:tracePt t="29775" x="3968750" y="3887788"/>
          <p14:tracePt t="29790" x="3968750" y="3879850"/>
          <p14:tracePt t="29840" x="3976688" y="3879850"/>
          <p14:tracePt t="29890" x="3976688" y="3871913"/>
          <p14:tracePt t="29920" x="3986213" y="3863975"/>
          <p14:tracePt t="29924" x="4002088" y="3846513"/>
          <p14:tracePt t="29931" x="4049713" y="3781425"/>
          <p14:tracePt t="29938" x="4098925" y="3741738"/>
          <p14:tracePt t="29945" x="4171950" y="3676650"/>
          <p14:tracePt t="29953" x="4221163" y="3652838"/>
          <p14:tracePt t="29961" x="4278313" y="3619500"/>
          <p14:tracePt t="29967" x="4318000" y="3579813"/>
          <p14:tracePt t="29974" x="4351338" y="3570288"/>
          <p14:tracePt t="29982" x="4375150" y="3570288"/>
          <p14:tracePt t="29988" x="4383088" y="3562350"/>
          <p14:tracePt t="29995" x="4391025" y="3554413"/>
          <p14:tracePt t="30002" x="4398963" y="3554413"/>
          <p14:tracePt t="30011" x="4406900" y="3554413"/>
          <p14:tracePt t="30038" x="4416425" y="3554413"/>
          <p14:tracePt t="30075" x="4416425" y="3546475"/>
          <p14:tracePt t="30089" x="4416425" y="3522663"/>
          <p14:tracePt t="30095" x="4391025" y="3514725"/>
          <p14:tracePt t="30103" x="4383088" y="3497263"/>
          <p14:tracePt t="30110" x="4359275" y="3481388"/>
          <p14:tracePt t="30117" x="4343400" y="3465513"/>
          <p14:tracePt t="30123" x="4325938" y="3457575"/>
          <p14:tracePt t="30130" x="4310063" y="3449638"/>
          <p14:tracePt t="30138" x="4302125" y="3441700"/>
          <p14:tracePt t="30145" x="4302125" y="3433763"/>
          <p14:tracePt t="30152" x="4294188" y="3433763"/>
          <p14:tracePt t="30161" x="4286250" y="3433763"/>
          <p14:tracePt t="30182" x="4278313" y="3424238"/>
          <p14:tracePt t="30232" x="4278313" y="3416300"/>
          <p14:tracePt t="30731" x="4278313" y="3360738"/>
          <p14:tracePt t="30737" x="4294188" y="3278188"/>
          <p14:tracePt t="30744" x="4325938" y="3181350"/>
          <p14:tracePt t="30752" x="4383088" y="3084513"/>
          <p14:tracePt t="30758" x="4432300" y="3003550"/>
          <p14:tracePt t="30765" x="4521200" y="2930525"/>
          <p14:tracePt t="30774" x="4635500" y="2840038"/>
          <p14:tracePt t="30781" x="4740275" y="2759075"/>
          <p14:tracePt t="30788" x="4846638" y="2711450"/>
          <p14:tracePt t="30794" x="4935538" y="2670175"/>
          <p14:tracePt t="30801" x="4975225" y="2646363"/>
          <p14:tracePt t="30808" x="5008563" y="2638425"/>
          <p14:tracePt t="30815" x="5016500" y="2638425"/>
          <p14:tracePt t="30823" x="5024438" y="2638425"/>
          <p14:tracePt t="30844" x="5032375" y="2638425"/>
          <p14:tracePt t="30874" x="5016500" y="2628900"/>
          <p14:tracePt t="30880" x="4951413" y="2620963"/>
          <p14:tracePt t="30886" x="4902200" y="2620963"/>
          <p14:tracePt t="30894" x="4846638" y="2613025"/>
          <p14:tracePt t="30901" x="4781550" y="2589213"/>
          <p14:tracePt t="30908" x="4732338" y="2581275"/>
          <p14:tracePt t="30916" x="4691063" y="2573338"/>
          <p14:tracePt t="30922" x="4667250" y="2565400"/>
          <p14:tracePt t="30929" x="4627563" y="2547938"/>
          <p14:tracePt t="30937" x="4594225" y="2532063"/>
          <p14:tracePt t="30945" x="4552950" y="2500313"/>
          <p14:tracePt t="30951" x="4529138" y="2474913"/>
          <p14:tracePt t="30958" x="4497388" y="2443163"/>
          <p14:tracePt t="30966" x="4456113" y="2393950"/>
          <p14:tracePt t="30975" x="4432300" y="2362200"/>
          <p14:tracePt t="30981" x="4416425" y="2328863"/>
          <p14:tracePt t="30986" x="4398963" y="2297113"/>
          <p14:tracePt t="30994" x="4391025" y="2247900"/>
          <p14:tracePt t="31001" x="4383088" y="2224088"/>
          <p14:tracePt t="31008" x="4375150" y="2190750"/>
          <p14:tracePt t="31015" x="4375150" y="2159000"/>
          <p14:tracePt t="31022" x="4375150" y="2143125"/>
          <p14:tracePt t="31029" x="4375150" y="2125663"/>
          <p14:tracePt t="31044" x="4375150" y="2109788"/>
          <p14:tracePt t="31080" x="4375150" y="2101850"/>
          <p14:tracePt t="31123" x="4367213" y="2101850"/>
          <p14:tracePt t="31134" x="4351338" y="2101850"/>
          <p14:tracePt t="31138" x="4294188" y="2135188"/>
          <p14:tracePt t="31144" x="4229100" y="2166938"/>
          <p14:tracePt t="31151" x="4171950" y="2198688"/>
          <p14:tracePt t="31157" x="4098925" y="2255838"/>
          <p14:tracePt t="31165" x="4025900" y="2305050"/>
          <p14:tracePt t="31172" x="3913188" y="2409825"/>
          <p14:tracePt t="31179" x="3822700" y="2482850"/>
          <p14:tracePt t="31186" x="3749675" y="2547938"/>
          <p14:tracePt t="31194" x="3709988" y="2581275"/>
          <p14:tracePt t="31201" x="3684588" y="2605088"/>
          <p14:tracePt t="31209" x="3668713" y="2628900"/>
          <p14:tracePt t="31216" x="3652838" y="2638425"/>
          <p14:tracePt t="31229" x="3636963" y="2646363"/>
          <p14:tracePt t="31237" x="3636963" y="2654300"/>
          <p14:tracePt t="31245" x="3629025" y="2654300"/>
          <p14:tracePt t="31265" x="3629025" y="2638425"/>
          <p14:tracePt t="31276" x="3636963" y="2540000"/>
          <p14:tracePt t="31279" x="3702050" y="2370138"/>
          <p14:tracePt t="31289" x="3749675" y="2208213"/>
          <p14:tracePt t="31293" x="3814763" y="2036763"/>
          <p14:tracePt t="31303" x="3863975" y="1898650"/>
          <p14:tracePt t="31307" x="3879850" y="1778000"/>
          <p14:tracePt t="31316" x="3903663" y="1671638"/>
          <p14:tracePt t="31321" x="3913188" y="1622425"/>
          <p14:tracePt t="31328" x="3913188" y="1582738"/>
          <p14:tracePt t="31337" x="3913188" y="1549400"/>
          <p14:tracePt t="31344" x="3895725" y="1533525"/>
          <p14:tracePt t="31351" x="3887788" y="1517650"/>
          <p14:tracePt t="31358" x="3887788" y="1501775"/>
          <p14:tracePt t="31365" x="3879850" y="1493838"/>
          <p14:tracePt t="31373" x="3863975" y="1493838"/>
          <p14:tracePt t="31378" x="3848100" y="1485900"/>
          <p14:tracePt t="31387" x="3814763" y="1476375"/>
          <p14:tracePt t="31394" x="3783013" y="1468438"/>
          <p14:tracePt t="31402" x="3741738" y="1468438"/>
          <p14:tracePt t="31407" x="3717925" y="1452563"/>
          <p14:tracePt t="31415" x="3692525" y="1444625"/>
          <p14:tracePt t="31423" x="3652838" y="1436688"/>
          <p14:tracePt t="31429" x="3629025" y="1428750"/>
          <p14:tracePt t="31436" x="3603625" y="1420813"/>
          <p14:tracePt t="31444" x="3579813" y="1412875"/>
          <p14:tracePt t="31451" x="3563938" y="1412875"/>
          <p14:tracePt t="31457" x="3556000" y="1395413"/>
          <p14:tracePt t="31465" x="3530600" y="1379538"/>
          <p14:tracePt t="31471" x="3514725" y="1363663"/>
          <p14:tracePt t="31486" x="3506788" y="1355725"/>
          <p14:tracePt t="31492" x="3498850" y="1347788"/>
          <p14:tracePt t="31528" x="3498850" y="1339850"/>
          <p14:tracePt t="31550" x="3498850" y="1330325"/>
          <p14:tracePt t="31578" x="3498850" y="1322388"/>
          <p14:tracePt t="31585" x="3498850" y="1314450"/>
          <p14:tracePt t="31599" x="3506788" y="1306513"/>
          <p14:tracePt t="31607" x="3522663" y="1306513"/>
          <p14:tracePt t="31614" x="3546475" y="1298575"/>
          <p14:tracePt t="31621" x="3556000" y="1290638"/>
          <p14:tracePt t="31628" x="3563938" y="1290638"/>
          <p14:tracePt t="31635" x="3571875" y="1290638"/>
          <p14:tracePt t="31667" x="3579813" y="1290638"/>
          <p14:tracePt t="31671" x="3587750" y="1290638"/>
          <p14:tracePt t="31678" x="3595688" y="1290638"/>
          <p14:tracePt t="31686" x="3603625" y="1290638"/>
          <p14:tracePt t="31692" x="3611563" y="1306513"/>
          <p14:tracePt t="31700" x="3619500" y="1347788"/>
          <p14:tracePt t="31707" x="3629025" y="1387475"/>
          <p14:tracePt t="31715" x="3629025" y="1436688"/>
          <p14:tracePt t="31721" x="3629025" y="1476375"/>
          <p14:tracePt t="31727" x="3619500" y="1549400"/>
          <p14:tracePt t="31736" x="3619500" y="1598613"/>
          <p14:tracePt t="31742" x="3611563" y="1639888"/>
          <p14:tracePt t="31750" x="3611563" y="1695450"/>
          <p14:tracePt t="31758" x="3611563" y="1736725"/>
          <p14:tracePt t="31764" x="3611563" y="1785938"/>
          <p14:tracePt t="31772" x="3611563" y="1809750"/>
          <p14:tracePt t="31777" x="3619500" y="1843088"/>
          <p14:tracePt t="31785" x="3619500" y="1858963"/>
          <p14:tracePt t="31792" x="3619500" y="1874838"/>
          <p14:tracePt t="31806" x="3629025" y="1882775"/>
          <p14:tracePt t="31814" x="3629025" y="1890713"/>
          <p14:tracePt t="31821" x="3629025" y="1898650"/>
          <p14:tracePt t="31827" x="3636963" y="1906588"/>
          <p14:tracePt t="31835" x="3636963" y="1916113"/>
          <p14:tracePt t="31850" x="3660775" y="1916113"/>
          <p14:tracePt t="31856" x="3676650" y="1916113"/>
          <p14:tracePt t="31864" x="3741738" y="1916113"/>
          <p14:tracePt t="31872" x="3790950" y="1916113"/>
          <p14:tracePt t="31877" x="3848100" y="1916113"/>
          <p14:tracePt t="31885" x="3887788" y="1906588"/>
          <p14:tracePt t="31892" x="3929063" y="1898650"/>
          <p14:tracePt t="31900" x="3952875" y="1882775"/>
          <p14:tracePt t="31905" x="3968750" y="1882775"/>
          <p14:tracePt t="31912" x="3986213" y="1882775"/>
          <p14:tracePt t="31921" x="3994150" y="1882775"/>
          <p14:tracePt t="31985" x="3994150" y="1898650"/>
          <p14:tracePt t="31992" x="3994150" y="1947863"/>
          <p14:tracePt t="32000" x="3994150" y="2020888"/>
          <p14:tracePt t="32006" x="3986213" y="2109788"/>
          <p14:tracePt t="32012" x="3986213" y="2174875"/>
          <p14:tracePt t="32020" x="3960813" y="2297113"/>
          <p14:tracePt t="32027" x="3960813" y="2344738"/>
          <p14:tracePt t="32035" x="3960813" y="2435225"/>
          <p14:tracePt t="32041" x="3976688" y="2508250"/>
          <p14:tracePt t="32049" x="3986213" y="2573338"/>
          <p14:tracePt t="32055" x="3994150" y="2654300"/>
          <p14:tracePt t="32062" x="4002088" y="2719388"/>
          <p14:tracePt t="32070" x="4017963" y="2808288"/>
          <p14:tracePt t="32078" x="4033838" y="2905125"/>
          <p14:tracePt t="32086" x="4059238" y="2970213"/>
          <p14:tracePt t="32092" x="4083050" y="3027363"/>
          <p14:tracePt t="32099" x="4106863" y="3100388"/>
          <p14:tracePt t="32107" x="4122738" y="3157538"/>
          <p14:tracePt t="32114" x="4148138" y="3197225"/>
          <p14:tracePt t="32120" x="4187825" y="3246438"/>
          <p14:tracePt t="32128" x="4213225" y="3295650"/>
          <p14:tracePt t="32135" x="4270375" y="3335338"/>
          <p14:tracePt t="32141" x="4310063" y="3360738"/>
          <p14:tracePt t="32148" x="4351338" y="3384550"/>
          <p14:tracePt t="32156" x="4367213" y="3400425"/>
          <p14:tracePt t="32165" x="4391025" y="3424238"/>
          <p14:tracePt t="32171" x="4398963" y="3433763"/>
          <p14:tracePt t="32181" x="4424363" y="3449638"/>
          <p14:tracePt t="32185" x="4440238" y="3473450"/>
          <p14:tracePt t="32194" x="4456113" y="3506788"/>
          <p14:tracePt t="32200" x="4471988" y="3522663"/>
          <p14:tracePt t="32205" x="4497388" y="3579813"/>
          <p14:tracePt t="32212" x="4505325" y="3619500"/>
          <p14:tracePt t="32221" x="4505325" y="3668713"/>
          <p14:tracePt t="32227" x="4505325" y="3725863"/>
          <p14:tracePt t="32235" x="4505325" y="3790950"/>
          <p14:tracePt t="32242" x="4505325" y="3854450"/>
          <p14:tracePt t="32250" x="4489450" y="3911600"/>
          <p14:tracePt t="32255" x="4464050" y="3976688"/>
          <p14:tracePt t="32262" x="4432300" y="4049713"/>
          <p14:tracePt t="32271" x="4406900" y="4106863"/>
          <p14:tracePt t="32277" x="4367213" y="4179888"/>
          <p14:tracePt t="32285" x="4310063" y="4252913"/>
          <p14:tracePt t="32292" x="4252913" y="4310063"/>
          <p14:tracePt t="32299" x="4187825" y="4383088"/>
          <p14:tracePt t="32305" x="4140200" y="4456113"/>
          <p14:tracePt t="32312" x="4075113" y="4513263"/>
          <p14:tracePt t="32320" x="4041775" y="4576763"/>
          <p14:tracePt t="32327" x="3976688" y="4610100"/>
          <p14:tracePt t="32335" x="3937000" y="4659313"/>
          <p14:tracePt t="32340" x="3863975" y="4699000"/>
          <p14:tracePt t="32349" x="3790950" y="4740275"/>
          <p14:tracePt t="32356" x="3733800" y="4779963"/>
          <p14:tracePt t="32362" x="3636963" y="4813300"/>
          <p14:tracePt t="32370" x="3571875" y="4821238"/>
          <p14:tracePt t="32378" x="3465513" y="4829175"/>
          <p14:tracePt t="32385" x="3417888" y="4829175"/>
          <p14:tracePt t="32391" x="3360738" y="4829175"/>
          <p14:tracePt t="32398" x="3336925" y="4829175"/>
          <p14:tracePt t="32406" x="3303588" y="4829175"/>
          <p14:tracePt t="32412" x="3287713" y="4829175"/>
          <p14:tracePt t="32420" x="3279775" y="4829175"/>
          <p14:tracePt t="32427" x="3271838" y="4829175"/>
          <p14:tracePt t="32442" x="3254375" y="4829175"/>
          <p14:tracePt t="32448" x="3246438" y="4829175"/>
          <p14:tracePt t="32484" x="3262313" y="4829175"/>
          <p14:tracePt t="32491" x="3319463" y="4787900"/>
          <p14:tracePt t="32498" x="3409950" y="4732338"/>
          <p14:tracePt t="32505" x="3506788" y="4649788"/>
          <p14:tracePt t="32511" x="3611563" y="4586288"/>
          <p14:tracePt t="32520" x="3709988" y="4495800"/>
          <p14:tracePt t="32526" x="3806825" y="4422775"/>
          <p14:tracePt t="32534" x="3903663" y="4357688"/>
          <p14:tracePt t="32542" x="3968750" y="4302125"/>
          <p14:tracePt t="32548" x="4041775" y="4211638"/>
          <p14:tracePt t="32555" x="4114800" y="4130675"/>
          <p14:tracePt t="32562" x="4171950" y="4017963"/>
          <p14:tracePt t="32570" x="4221163" y="3911600"/>
          <p14:tracePt t="32577" x="4252913" y="3790950"/>
          <p14:tracePt t="32584" x="4278313" y="3627438"/>
          <p14:tracePt t="32590" x="4294188" y="3522663"/>
          <p14:tracePt t="32599" x="4294188" y="3384550"/>
          <p14:tracePt t="32605" x="4294188" y="3278188"/>
          <p14:tracePt t="32612" x="4278313" y="3173413"/>
          <p14:tracePt t="32621" x="4260850" y="3092450"/>
          <p14:tracePt t="32627" x="4237038" y="3011488"/>
          <p14:tracePt t="32634" x="4197350" y="2913063"/>
          <p14:tracePt t="32641" x="4156075" y="2857500"/>
          <p14:tracePt t="32649" x="4090988" y="2784475"/>
          <p14:tracePt t="32655" x="4033838" y="2711450"/>
          <p14:tracePt t="32661" x="3960813" y="2662238"/>
          <p14:tracePt t="32669" x="3887788" y="2597150"/>
          <p14:tracePt t="32677" x="3830638" y="2565400"/>
          <p14:tracePt t="32684" x="3757613" y="2524125"/>
          <p14:tracePt t="32691" x="3702050" y="2492375"/>
          <p14:tracePt t="32698" x="3676650" y="2474913"/>
          <p14:tracePt t="32705" x="3644900" y="2451100"/>
          <p14:tracePt t="32711" x="3611563" y="2427288"/>
          <p14:tracePt t="32718" x="3587750" y="2401888"/>
          <p14:tracePt t="32728" x="3571875" y="2386013"/>
          <p14:tracePt t="32733" x="3530600" y="2344738"/>
          <p14:tracePt t="32741" x="3514725" y="2328863"/>
          <p14:tracePt t="32748" x="3506788" y="2305050"/>
          <p14:tracePt t="32755" x="3498850" y="2289175"/>
          <p14:tracePt t="32762" x="3490913" y="2281238"/>
          <p14:tracePt t="32770" x="3482975" y="2271713"/>
          <p14:tracePt t="32778" x="3482975" y="2263775"/>
          <p14:tracePt t="32784" x="3473450" y="2263775"/>
          <p14:tracePt t="32827" x="3465513" y="2263775"/>
          <p14:tracePt t="32834" x="3465513" y="2289175"/>
          <p14:tracePt t="32840" x="3457575" y="2344738"/>
          <p14:tracePt t="32848" x="3449638" y="2409825"/>
          <p14:tracePt t="32855" x="3425825" y="2516188"/>
          <p14:tracePt t="32861" x="3409950" y="2613025"/>
          <p14:tracePt t="32869" x="3409950" y="2701925"/>
          <p14:tracePt t="32876" x="3409950" y="2792413"/>
          <p14:tracePt t="32884" x="3409950" y="2847975"/>
          <p14:tracePt t="32891" x="3409950" y="2938463"/>
          <p14:tracePt t="32898" x="3417888" y="3003550"/>
          <p14:tracePt t="32904" x="3425825" y="3059113"/>
          <p14:tracePt t="32911" x="3433763" y="3116263"/>
          <p14:tracePt t="32918" x="3441700" y="3149600"/>
          <p14:tracePt t="32927" x="3449638" y="3165475"/>
          <p14:tracePt t="32934" x="3449638" y="3189288"/>
          <p14:tracePt t="32941" x="3449638" y="3197225"/>
          <p14:tracePt t="32948" x="3449638" y="3205163"/>
          <p14:tracePt t="32954" x="3449638" y="3214688"/>
          <p14:tracePt t="32961" x="3449638" y="3222625"/>
          <p14:tracePt t="32969" x="3449638" y="3230563"/>
          <p14:tracePt t="33475" x="3482975" y="3270250"/>
          <p14:tracePt t="33482" x="3522663" y="3384550"/>
          <p14:tracePt t="33490" x="3563938" y="3473450"/>
          <p14:tracePt t="33495" x="3595688" y="3570288"/>
          <p14:tracePt t="33505" x="3644900" y="3676650"/>
          <p14:tracePt t="33511" x="3692525" y="3790950"/>
          <p14:tracePt t="33519" x="3741738" y="3879850"/>
          <p14:tracePt t="33525" x="3790950" y="3976688"/>
          <p14:tracePt t="33533" x="3822700" y="4033838"/>
          <p14:tracePt t="33540" x="3871913" y="4130675"/>
          <p14:tracePt t="33545" x="3903663" y="4203700"/>
          <p14:tracePt t="33554" x="3929063" y="4260850"/>
          <p14:tracePt t="33561" x="3952875" y="4325938"/>
          <p14:tracePt t="33568" x="3976688" y="4383088"/>
          <p14:tracePt t="33575" x="4002088" y="4438650"/>
          <p14:tracePt t="33583" x="4017963" y="4503738"/>
          <p14:tracePt t="33587" x="4033838" y="4560888"/>
          <p14:tracePt t="33595" x="4041775" y="4610100"/>
          <p14:tracePt t="33603" x="4067175" y="4667250"/>
          <p14:tracePt t="33610" x="4075113" y="4706938"/>
          <p14:tracePt t="33617" x="4083050" y="4748213"/>
          <p14:tracePt t="33625" x="4083050" y="4779963"/>
          <p14:tracePt t="33632" x="4090988" y="4795838"/>
          <p14:tracePt t="33638" x="4090988" y="4837113"/>
          <p14:tracePt t="33645" x="4090988" y="4860925"/>
          <p14:tracePt t="33653" x="4090988" y="4886325"/>
          <p14:tracePt t="33660" x="4090988" y="4910138"/>
          <p14:tracePt t="33668" x="4090988" y="4933950"/>
          <p14:tracePt t="33675" x="4075113" y="4967288"/>
          <p14:tracePt t="33682" x="4049713" y="4999038"/>
          <p14:tracePt t="33689" x="4025900" y="5048250"/>
          <p14:tracePt t="33695" x="4017963" y="5072063"/>
          <p14:tracePt t="33704" x="4002088" y="5087938"/>
          <p14:tracePt t="33710" x="3976688" y="5121275"/>
          <p14:tracePt t="33718" x="3968750" y="5137150"/>
          <p14:tracePt t="33724" x="3960813" y="5145088"/>
          <p14:tracePt t="33732" x="3952875" y="5162550"/>
          <p14:tracePt t="33740" x="3952875" y="5170488"/>
          <p14:tracePt t="33745" x="3944938" y="5178425"/>
          <p14:tracePt t="33754" x="3944938" y="5186363"/>
          <p14:tracePt t="33760" x="3937000" y="5194300"/>
          <p14:tracePt t="33782" x="3937000" y="5202238"/>
          <p14:tracePt t="33795" x="3937000" y="5210175"/>
          <p14:tracePt t="33810" x="3937000" y="5218113"/>
          <p14:tracePt t="33818" x="3937000" y="5226050"/>
          <p14:tracePt t="33824" x="3937000" y="5243513"/>
          <p14:tracePt t="33832" x="3937000" y="5259388"/>
          <p14:tracePt t="33837" x="3944938" y="5267325"/>
          <p14:tracePt t="33845" x="3960813" y="5283200"/>
          <p14:tracePt t="33853" x="3968750" y="5299075"/>
          <p14:tracePt t="33860" x="3968750" y="5308600"/>
          <p14:tracePt t="33868" x="3986213" y="5316538"/>
          <p14:tracePt t="33875" x="3994150" y="5324475"/>
          <p14:tracePt t="33889" x="3994150" y="5332413"/>
          <p14:tracePt t="33895" x="3994150" y="5340350"/>
          <p14:tracePt t="33924" x="3994150" y="5348288"/>
          <p14:tracePt t="33939" x="4002088" y="5348288"/>
          <p14:tracePt t="33944" x="4002088" y="5356225"/>
          <p14:tracePt t="33952" x="4002088" y="5364163"/>
          <p14:tracePt t="33960" x="4002088" y="5372100"/>
          <p14:tracePt t="33967" x="4002088" y="5381625"/>
          <p14:tracePt t="33983" x="4002088" y="5389563"/>
          <p14:tracePt t="34002" x="4002088" y="5397500"/>
          <p14:tracePt t="34246" x="3994150" y="5397500"/>
          <p14:tracePt t="34251" x="3986213" y="5397500"/>
          <p14:tracePt t="34259" x="3976688" y="5389563"/>
          <p14:tracePt t="34266" x="3968750" y="5389563"/>
          <p14:tracePt t="34274" x="3960813" y="5389563"/>
          <p14:tracePt t="34288" x="3952875" y="5381625"/>
          <p14:tracePt t="34304" x="3952875" y="5372100"/>
          <p14:tracePt t="34315" x="3944938" y="5372100"/>
          <p14:tracePt t="34331" x="3944938" y="5364163"/>
          <p14:tracePt t="34359" x="3944938" y="5356225"/>
          <p14:tracePt t="34394" x="3944938" y="5348288"/>
          <p14:tracePt t="34459" x="3944938" y="5340350"/>
          <p14:tracePt t="34488" x="3944938" y="5332413"/>
          <p14:tracePt t="34501" x="3944938" y="5324475"/>
          <p14:tracePt t="34508" x="3960813" y="5316538"/>
          <p14:tracePt t="34515" x="3986213" y="5299075"/>
          <p14:tracePt t="34523" x="4025900" y="5291138"/>
          <p14:tracePt t="34530" x="4041775" y="5291138"/>
          <p14:tracePt t="34537" x="4083050" y="5291138"/>
          <p14:tracePt t="34543" x="4098925" y="5291138"/>
          <p14:tracePt t="34551" x="4122738" y="5291138"/>
          <p14:tracePt t="34557" x="4148138" y="5291138"/>
          <p14:tracePt t="34566" x="4156075" y="5291138"/>
          <p14:tracePt t="34572" x="4164013" y="5291138"/>
          <p14:tracePt t="34578" x="4171950" y="5291138"/>
          <p14:tracePt t="34587" x="4171950" y="5308600"/>
          <p14:tracePt t="34594" x="4179888" y="5308600"/>
          <p14:tracePt t="34623" x="4187825" y="5308600"/>
          <p14:tracePt t="34695" x="4205288" y="5308600"/>
          <p14:tracePt t="35264" x="4140200" y="5308600"/>
          <p14:tracePt t="35270" x="4049713" y="5291138"/>
          <p14:tracePt t="35277" x="3986213" y="5291138"/>
          <p14:tracePt t="35285" x="3921125" y="5291138"/>
          <p14:tracePt t="35293" x="3887788" y="5291138"/>
          <p14:tracePt t="35300" x="3863975" y="5291138"/>
          <p14:tracePt t="35307" x="3848100" y="5291138"/>
          <p14:tracePt t="35315" x="3840163" y="5291138"/>
          <p14:tracePt t="35321" x="3830638" y="5291138"/>
          <p14:tracePt t="35339" x="3822700" y="5291138"/>
          <p14:tracePt t="35342" x="3814763" y="5291138"/>
          <p14:tracePt t="35392" x="3814763" y="5299075"/>
          <p14:tracePt t="35400" x="3830638" y="5308600"/>
          <p14:tracePt t="35407" x="3871913" y="5324475"/>
          <p14:tracePt t="35414" x="3903663" y="5340350"/>
          <p14:tracePt t="35422" x="3937000" y="5356225"/>
          <p14:tracePt t="35428" x="3976688" y="5372100"/>
          <p14:tracePt t="35435" x="4002088" y="5381625"/>
          <p14:tracePt t="35442" x="4025900" y="5381625"/>
          <p14:tracePt t="35450" x="4041775" y="5381625"/>
          <p14:tracePt t="35456" x="4049713" y="5381625"/>
          <p14:tracePt t="35462" x="4059238" y="5381625"/>
          <p14:tracePt t="35472" x="4067175" y="5381625"/>
          <p14:tracePt t="35492" x="4075113" y="5381625"/>
          <p14:tracePt t="35722" x="4090988" y="5381625"/>
          <p14:tracePt t="35772" x="4098925" y="5381625"/>
          <p14:tracePt t="35777" x="4106863" y="5381625"/>
          <p14:tracePt t="35785" x="4114800" y="5381625"/>
          <p14:tracePt t="35792" x="4122738" y="5381625"/>
          <p14:tracePt t="35799" x="4132263" y="5381625"/>
          <p14:tracePt t="35805" x="4140200" y="5381625"/>
          <p14:tracePt t="35812" x="4148138" y="5381625"/>
          <p14:tracePt t="35899" x="4156075" y="5381625"/>
          <p14:tracePt t="37090" x="4278313" y="5324475"/>
          <p14:tracePt t="37096" x="4406900" y="5259388"/>
          <p14:tracePt t="37104" x="4586288" y="5162550"/>
          <p14:tracePt t="37110" x="4691063" y="5105400"/>
          <p14:tracePt t="37118" x="4870450" y="5014913"/>
          <p14:tracePt t="37125" x="5000625" y="4941888"/>
          <p14:tracePt t="37133" x="5178425" y="4852988"/>
          <p14:tracePt t="37139" x="5357813" y="4740275"/>
          <p14:tracePt t="37145" x="5511800" y="4667250"/>
          <p14:tracePt t="37154" x="5722938" y="4513263"/>
          <p14:tracePt t="37160" x="5942013" y="4357688"/>
          <p14:tracePt t="37168" x="6145213" y="4237038"/>
          <p14:tracePt t="37177" x="6364288" y="4083050"/>
          <p14:tracePt t="37182" x="6542088" y="3968750"/>
          <p14:tracePt t="37189" x="6761163" y="3822700"/>
          <p14:tracePt t="37195" x="6899275" y="3700463"/>
          <p14:tracePt t="37204" x="7045325" y="3587750"/>
          <p14:tracePt t="37211" x="7183438" y="3473450"/>
          <p14:tracePt t="37219" x="7297738" y="3392488"/>
          <p14:tracePt t="37225" x="7402513" y="3319463"/>
          <p14:tracePt t="37233" x="7491413" y="3254375"/>
          <p14:tracePt t="37239" x="7573963" y="3197225"/>
          <p14:tracePt t="37245" x="7621588" y="3141663"/>
          <p14:tracePt t="37253" x="7678738" y="3100388"/>
          <p14:tracePt t="37260" x="7702550" y="3084513"/>
          <p14:tracePt t="37267" x="7727950" y="3043238"/>
          <p14:tracePt t="37274" x="7751763" y="3035300"/>
          <p14:tracePt t="37281" x="7759700" y="3027363"/>
          <p14:tracePt t="37288" x="7767638" y="3019425"/>
          <p14:tracePt t="37303" x="7775575" y="3019425"/>
          <p14:tracePt t="37318" x="7775575" y="3011488"/>
          <p14:tracePt t="37360" x="7775575" y="2994025"/>
          <p14:tracePt t="37368" x="7775575" y="2986088"/>
          <p14:tracePt t="37376" x="7767638" y="2962275"/>
          <p14:tracePt t="37382" x="7712075" y="2938463"/>
          <p14:tracePt t="37389" x="7654925" y="2889250"/>
          <p14:tracePt t="37395" x="7548563" y="2840038"/>
          <p14:tracePt t="37402" x="7475538" y="2816225"/>
          <p14:tracePt t="37410" x="7386638" y="2792413"/>
          <p14:tracePt t="37418" x="7289800" y="2784475"/>
          <p14:tracePt t="37425" x="7175500" y="2774950"/>
          <p14:tracePt t="37432" x="7045325" y="2759075"/>
          <p14:tracePt t="37439" x="6851650" y="2759075"/>
          <p14:tracePt t="37445" x="6648450" y="2792413"/>
          <p14:tracePt t="37453" x="6356350" y="2857500"/>
          <p14:tracePt t="37460" x="6176963" y="2897188"/>
          <p14:tracePt t="37468" x="5942013" y="2954338"/>
          <p14:tracePt t="37475" x="5819775" y="3011488"/>
          <p14:tracePt t="37482" x="5730875" y="3043238"/>
          <p14:tracePt t="37489" x="5657850" y="3067050"/>
          <p14:tracePt t="37495" x="5600700" y="3100388"/>
          <p14:tracePt t="37504" x="5543550" y="3124200"/>
          <p14:tracePt t="37510" x="5519738" y="3141663"/>
          <p14:tracePt t="37517" x="5495925" y="3149600"/>
          <p14:tracePt t="37525" x="5478463" y="3157538"/>
          <p14:tracePt t="37532" x="5470525" y="3173413"/>
          <p14:tracePt t="37539" x="5462588" y="3173413"/>
          <p14:tracePt t="37544" x="5462588" y="3181350"/>
          <p14:tracePt t="37554" x="5454650" y="3189288"/>
          <p14:tracePt t="37560" x="5446713" y="3197225"/>
          <p14:tracePt t="37567" x="5438775" y="3222625"/>
          <p14:tracePt t="37574" x="5438775" y="3246438"/>
          <p14:tracePt t="37582" x="5438775" y="3278188"/>
          <p14:tracePt t="37589" x="5438775" y="3319463"/>
          <p14:tracePt t="37596" x="5462588" y="3351213"/>
          <p14:tracePt t="37603" x="5511800" y="3400425"/>
          <p14:tracePt t="37609" x="5561013" y="3441700"/>
          <p14:tracePt t="37617" x="5657850" y="3506788"/>
          <p14:tracePt t="37624" x="5754688" y="3522663"/>
          <p14:tracePt t="37630" x="5868988" y="3522663"/>
          <p14:tracePt t="37639" x="5981700" y="3514725"/>
          <p14:tracePt t="37645" x="6210300" y="3457575"/>
          <p14:tracePt t="37654" x="6403975" y="3384550"/>
          <p14:tracePt t="37661" x="6753225" y="3246438"/>
          <p14:tracePt t="37667" x="7061200" y="3092450"/>
          <p14:tracePt t="37675" x="7524750" y="2865438"/>
          <p14:tracePt t="37682" x="7840663" y="2670175"/>
          <p14:tracePt t="37687" x="8312150" y="2393950"/>
          <p14:tracePt t="37694" x="8596313" y="2208213"/>
          <p14:tracePt t="37702" x="8920163" y="1979613"/>
          <p14:tracePt t="37711" x="9139238" y="1785938"/>
          <p14:tracePt t="37717" x="9367838" y="1598613"/>
          <p14:tracePt t="37725" x="9561513" y="1355725"/>
          <p14:tracePt t="37733" x="9691688" y="1160463"/>
          <p14:tracePt t="37738" x="9756775" y="1038225"/>
          <p14:tracePt t="37744" x="9829800" y="909638"/>
          <p14:tracePt t="37752" x="9845675" y="819150"/>
          <p14:tracePt t="37760" x="9845675" y="738188"/>
          <p14:tracePt t="37767" x="9845675" y="690563"/>
          <p14:tracePt t="37773" x="9821863" y="641350"/>
          <p14:tracePt t="37781" x="9748838" y="592138"/>
          <p14:tracePt t="37788" x="9610725" y="519113"/>
          <p14:tracePt t="37794" x="9318625" y="454025"/>
          <p14:tracePt t="37803" x="9058275" y="454025"/>
          <p14:tracePt t="37809" x="8693150" y="534988"/>
          <p14:tracePt t="37817" x="8320088" y="657225"/>
          <p14:tracePt t="37824" x="7939088" y="803275"/>
          <p14:tracePt t="37832" x="7597775" y="1038225"/>
          <p14:tracePt t="37839" x="7256463" y="1249363"/>
          <p14:tracePt t="37844" x="7005638" y="1468438"/>
          <p14:tracePt t="37853" x="6721475" y="1752600"/>
          <p14:tracePt t="37858" x="6461125" y="2052638"/>
          <p14:tracePt t="37867" x="6234113" y="2320925"/>
          <p14:tracePt t="37874" x="6046788" y="2638425"/>
          <p14:tracePt t="37881" x="5908675" y="2847975"/>
          <p14:tracePt t="37888" x="5835650" y="3067050"/>
          <p14:tracePt t="37894" x="5780088" y="3189288"/>
          <p14:tracePt t="37902" x="5762625" y="3278188"/>
          <p14:tracePt t="37910" x="5762625" y="3360738"/>
          <p14:tracePt t="37916" x="5795963" y="3424238"/>
          <p14:tracePt t="37923" x="5843588" y="3497263"/>
          <p14:tracePt t="37931" x="5942013" y="3595688"/>
          <p14:tracePt t="37937" x="6103938" y="3684588"/>
          <p14:tracePt t="37945" x="6323013" y="3773488"/>
          <p14:tracePt t="37953" x="6615113" y="3838575"/>
          <p14:tracePt t="37958" x="6842125" y="3879850"/>
          <p14:tracePt t="37966" x="7110413" y="3895725"/>
          <p14:tracePt t="37975" x="7378700" y="3895725"/>
          <p14:tracePt t="37981" x="7597775" y="3887788"/>
          <p14:tracePt t="37988" x="7808913" y="3830638"/>
          <p14:tracePt t="37994" x="7994650" y="3781425"/>
          <p14:tracePt t="38001" x="8223250" y="3676650"/>
          <p14:tracePt t="38008" x="8393113" y="3595688"/>
          <p14:tracePt t="38016" x="8531225" y="3514725"/>
          <p14:tracePt t="38023" x="8669338" y="3392488"/>
          <p14:tracePt t="38030" x="8791575" y="3287713"/>
          <p14:tracePt t="38038" x="8896350" y="3165475"/>
          <p14:tracePt t="38045" x="8993188" y="3027363"/>
          <p14:tracePt t="38051" x="9042400" y="2913063"/>
          <p14:tracePt t="38058" x="9050338" y="2808288"/>
          <p14:tracePt t="38065" x="9050338" y="2719388"/>
          <p14:tracePt t="38073" x="9026525" y="2620963"/>
          <p14:tracePt t="38080" x="8985250" y="2540000"/>
          <p14:tracePt t="38087" x="8904288" y="2466975"/>
          <p14:tracePt t="38095" x="8750300" y="2362200"/>
          <p14:tracePt t="38101" x="8507413" y="2271713"/>
          <p14:tracePt t="38108" x="8231188" y="2239963"/>
          <p14:tracePt t="38115" x="8035925" y="2247900"/>
          <p14:tracePt t="38122" x="7720013" y="2328863"/>
          <p14:tracePt t="38130" x="7435850" y="2409825"/>
          <p14:tracePt t="38137" x="7208838" y="2516188"/>
          <p14:tracePt t="38144" x="6899275" y="2670175"/>
          <p14:tracePt t="38152" x="6769100" y="2751138"/>
          <p14:tracePt t="38158" x="6575425" y="2905125"/>
          <p14:tracePt t="38166" x="6429375" y="3035300"/>
          <p14:tracePt t="38173" x="6356350" y="3141663"/>
          <p14:tracePt t="38180" x="6265863" y="3287713"/>
          <p14:tracePt t="38187" x="6242050" y="3368675"/>
          <p14:tracePt t="38194" x="6210300" y="3473450"/>
          <p14:tracePt t="38201" x="6218238" y="3546475"/>
          <p14:tracePt t="38208" x="6249988" y="3635375"/>
          <p14:tracePt t="38215" x="6291263" y="3708400"/>
          <p14:tracePt t="38222" x="6403975" y="3814763"/>
          <p14:tracePt t="38229" x="6534150" y="3879850"/>
          <p14:tracePt t="38236" x="6753225" y="3968750"/>
          <p14:tracePt t="38243" x="6932613" y="4010025"/>
          <p14:tracePt t="38250" x="7183438" y="4041775"/>
          <p14:tracePt t="38258" x="7345363" y="4041775"/>
          <p14:tracePt t="38266" x="7662863" y="4041775"/>
          <p14:tracePt t="38272" x="7866063" y="4017963"/>
          <p14:tracePt t="38279" x="8150225" y="3960813"/>
          <p14:tracePt t="38286" x="8335963" y="3887788"/>
          <p14:tracePt t="38294" x="8515350" y="3806825"/>
          <p14:tracePt t="38301" x="8742363" y="3684588"/>
          <p14:tracePt t="38307" x="8888413" y="3570288"/>
          <p14:tracePt t="38315" x="9075738" y="3424238"/>
          <p14:tracePt t="38323" x="9204325" y="3295650"/>
          <p14:tracePt t="38329" x="9367838" y="3100388"/>
          <p14:tracePt t="38336" x="9472613" y="2946400"/>
          <p14:tracePt t="38344" x="9553575" y="2808288"/>
          <p14:tracePt t="38352" x="9602788" y="2701925"/>
          <p14:tracePt t="38358" x="9618663" y="2613025"/>
          <p14:tracePt t="38365" x="9642475" y="2540000"/>
          <p14:tracePt t="38372" x="9626600" y="2474913"/>
          <p14:tracePt t="38380" x="9610725" y="2401888"/>
          <p14:tracePt t="38386" x="9586913" y="2370138"/>
          <p14:tracePt t="38394" x="9561513" y="2344738"/>
          <p14:tracePt t="38401" x="9505950" y="2312988"/>
          <p14:tracePt t="38408" x="9448800" y="2289175"/>
          <p14:tracePt t="38415" x="9391650" y="2271713"/>
          <p14:tracePt t="38422" x="9334500" y="2263775"/>
          <p14:tracePt t="38430" x="9294813" y="2263775"/>
          <p14:tracePt t="38437" x="9253538" y="2263775"/>
          <p14:tracePt t="38444" x="9229725" y="2263775"/>
          <p14:tracePt t="38452" x="9196388" y="2263775"/>
          <p14:tracePt t="38459" x="9180513" y="2263775"/>
          <p14:tracePt t="38465" x="9172575" y="2263775"/>
          <p14:tracePt t="38472" x="9164638" y="2263775"/>
          <p14:tracePt t="38487" x="9156700" y="2263775"/>
          <p14:tracePt t="38494" x="9148763" y="2263775"/>
          <p14:tracePt t="38502" x="9139238" y="2263775"/>
          <p14:tracePt t="38508" x="9131300" y="2263775"/>
          <p14:tracePt t="38515" x="9123363" y="2263775"/>
          <p14:tracePt t="38538" x="9115425" y="2263775"/>
          <p14:tracePt t="38573" x="9107488" y="2263775"/>
          <p14:tracePt t="39513" x="8985250" y="2271713"/>
          <p14:tracePt t="39520" x="8807450" y="2297113"/>
          <p14:tracePt t="39527" x="8604250" y="2336800"/>
          <p14:tracePt t="39535" x="8393113" y="2393950"/>
          <p14:tracePt t="39542" x="8166100" y="2443163"/>
          <p14:tracePt t="39549" x="7986713" y="2466975"/>
          <p14:tracePt t="39556" x="7866063" y="2482850"/>
          <p14:tracePt t="39563" x="7720013" y="2508250"/>
          <p14:tracePt t="39570" x="7621588" y="2516188"/>
          <p14:tracePt t="39577" x="7540625" y="2516188"/>
          <p14:tracePt t="39585" x="7475538" y="2532063"/>
          <p14:tracePt t="39591" x="7402513" y="2540000"/>
          <p14:tracePt t="39599" x="7354888" y="2547938"/>
          <p14:tracePt t="39605" x="7281863" y="2555875"/>
          <p14:tracePt t="39612" x="7216775" y="2565400"/>
          <p14:tracePt t="39620" x="7159625" y="2573338"/>
          <p14:tracePt t="39627" x="7094538" y="2589213"/>
          <p14:tracePt t="39634" x="7053263" y="2605088"/>
          <p14:tracePt t="39640" x="7021513" y="2613025"/>
          <p14:tracePt t="39648" x="6997700" y="2620963"/>
          <p14:tracePt t="39655" x="6972300" y="2620963"/>
          <p14:tracePt t="39664" x="6948488" y="2628900"/>
          <p14:tracePt t="39670" x="6932613" y="2638425"/>
          <p14:tracePt t="39677" x="6924675" y="2646363"/>
          <p14:tracePt t="39684" x="6899275" y="2646363"/>
          <p14:tracePt t="39691" x="6891338" y="2654300"/>
          <p14:tracePt t="39698" x="6867525" y="2654300"/>
          <p14:tracePt t="39705" x="6834188" y="2662238"/>
          <p14:tracePt t="39711" x="6826250" y="2670175"/>
          <p14:tracePt t="39719" x="6802438" y="2678113"/>
          <p14:tracePt t="39727" x="6778625" y="2686050"/>
          <p14:tracePt t="39734" x="6753225" y="2701925"/>
          <p14:tracePt t="39741" x="6729413" y="2711450"/>
          <p14:tracePt t="39749" x="6713538" y="2719388"/>
          <p14:tracePt t="39755" x="6696075" y="2727325"/>
          <p14:tracePt t="39761" x="6688138" y="2727325"/>
          <p14:tracePt t="39771" x="6680200" y="2727325"/>
          <p14:tracePt t="39785" x="6672263" y="2727325"/>
          <p14:tracePt t="39791" x="6664325" y="2735263"/>
          <p14:tracePt t="39827" x="6664325" y="2751138"/>
          <p14:tracePt t="39842" x="6656388" y="2751138"/>
          <p14:tracePt t="39848" x="6648450" y="2767013"/>
          <p14:tracePt t="39855" x="6623050" y="2784475"/>
          <p14:tracePt t="39861" x="6599238" y="2857500"/>
          <p14:tracePt t="39870" x="6567488" y="2905125"/>
          <p14:tracePt t="39877" x="6534150" y="2946400"/>
          <p14:tracePt t="39885" x="6518275" y="2978150"/>
          <p14:tracePt t="39890" x="6502400" y="3011488"/>
          <p14:tracePt t="39900" x="6494463" y="3027363"/>
          <p14:tracePt t="39905" x="6484938" y="3043238"/>
          <p14:tracePt t="39912" x="6477000" y="3051175"/>
          <p14:tracePt t="39919" x="6469063" y="3059113"/>
          <p14:tracePt t="39927" x="6461125" y="3067050"/>
          <p14:tracePt t="39933" x="6453188" y="3076575"/>
          <p14:tracePt t="39941" x="6437313" y="3084513"/>
          <p14:tracePt t="39949" x="6411913" y="3100388"/>
          <p14:tracePt t="39955" x="6372225" y="3116263"/>
          <p14:tracePt t="39962" x="6338888" y="3132138"/>
          <p14:tracePt t="39970" x="6299200" y="3141663"/>
          <p14:tracePt t="39977" x="6265863" y="3165475"/>
          <p14:tracePt t="39984" x="6218238" y="3181350"/>
          <p14:tracePt t="39992" x="6184900" y="3197225"/>
          <p14:tracePt t="39998" x="6161088" y="3214688"/>
          <p14:tracePt t="40006" x="6137275" y="3238500"/>
          <p14:tracePt t="40011" x="6111875" y="3246438"/>
          <p14:tracePt t="40020" x="6096000" y="3254375"/>
          <p14:tracePt t="40027" x="6080125" y="3262313"/>
          <p14:tracePt t="40034" x="6072188" y="3262313"/>
          <p14:tracePt t="40041" x="6064250" y="3262313"/>
          <p14:tracePt t="40055" x="6054725" y="3270250"/>
          <p14:tracePt t="40084" x="6046788" y="3270250"/>
          <p14:tracePt t="40097" x="6046788" y="3278188"/>
          <p14:tracePt t="40105" x="6038850" y="3278188"/>
          <p14:tracePt t="40111" x="6030913" y="3278188"/>
          <p14:tracePt t="40118" x="6022975" y="3278188"/>
          <p14:tracePt t="40127" x="6015038" y="3278188"/>
          <p14:tracePt t="40135" x="6007100" y="3278188"/>
          <p14:tracePt t="40161" x="5999163" y="3278188"/>
          <p14:tracePt t="40254" x="5999163" y="3287713"/>
          <p14:tracePt t="40268" x="6015038" y="3287713"/>
          <p14:tracePt t="40277" x="6054725" y="3287713"/>
          <p14:tracePt t="40283" x="6080125" y="3287713"/>
          <p14:tracePt t="40289" x="6137275" y="3287713"/>
          <p14:tracePt t="40297" x="6161088" y="3278188"/>
          <p14:tracePt t="40304" x="6218238" y="3278188"/>
          <p14:tracePt t="40311" x="6234113" y="3270250"/>
          <p14:tracePt t="40319" x="6265863" y="3270250"/>
          <p14:tracePt t="40325" x="6291263" y="3270250"/>
          <p14:tracePt t="40337" x="6299200" y="3270250"/>
          <p14:tracePt t="40341" x="6315075" y="3270250"/>
          <p14:tracePt t="40348" x="6330950" y="3270250"/>
          <p14:tracePt t="40354" x="6348413" y="3270250"/>
          <p14:tracePt t="40360" x="6356350" y="3270250"/>
          <p14:tracePt t="40368" x="6364288" y="3270250"/>
          <p14:tracePt t="40377" x="6380163" y="3278188"/>
          <p14:tracePt t="40383" x="6396038" y="3278188"/>
          <p14:tracePt t="40390" x="6411913" y="3287713"/>
          <p14:tracePt t="40399" x="6421438" y="3287713"/>
          <p14:tracePt t="40405" x="6437313" y="3287713"/>
          <p14:tracePt t="40415" x="6445250" y="3287713"/>
          <p14:tracePt t="40419" x="6461125" y="3287713"/>
          <p14:tracePt t="40424" x="6469063" y="3287713"/>
          <p14:tracePt t="40440" x="6477000" y="3287713"/>
          <p14:tracePt t="40461" x="6484938" y="3287713"/>
          <p14:tracePt t="40469" x="6484938" y="3295650"/>
          <p14:tracePt t="40511" x="6484938" y="3303588"/>
          <p14:tracePt t="40525" x="6484938" y="3311525"/>
          <p14:tracePt t="40533" x="6477000" y="3319463"/>
          <p14:tracePt t="40539" x="6453188" y="3327400"/>
          <p14:tracePt t="40547" x="6421438" y="3343275"/>
          <p14:tracePt t="40554" x="6388100" y="3376613"/>
          <p14:tracePt t="40561" x="6330950" y="3392488"/>
          <p14:tracePt t="40568" x="6273800" y="3408363"/>
          <p14:tracePt t="40575" x="6242050" y="3416300"/>
          <p14:tracePt t="40582" x="6218238" y="3424238"/>
          <p14:tracePt t="40590" x="6169025" y="3433763"/>
          <p14:tracePt t="40597" x="6153150" y="3433763"/>
          <p14:tracePt t="40604" x="6137275" y="3433763"/>
          <p14:tracePt t="40610" x="6119813" y="3433763"/>
          <p14:tracePt t="40619" x="6111875" y="3433763"/>
          <p14:tracePt t="40627" x="6103938" y="3433763"/>
          <p14:tracePt t="40639" x="6096000" y="3433763"/>
          <p14:tracePt t="40647" x="6088063" y="3433763"/>
          <p14:tracePt t="40661" x="6080125" y="3433763"/>
          <p14:tracePt t="40669" x="6064250" y="3433763"/>
          <p14:tracePt t="40683" x="6054725" y="3433763"/>
          <p14:tracePt t="40690" x="6046788" y="3433763"/>
          <p14:tracePt t="40705" x="6038850" y="3433763"/>
          <p14:tracePt t="40710" x="6030913" y="3433763"/>
          <p14:tracePt t="40725" x="6022975" y="3433763"/>
          <p14:tracePt t="40733" x="6015038" y="3433763"/>
          <p14:tracePt t="40756" x="6007100" y="3433763"/>
          <p14:tracePt t="40783" x="6007100" y="3424238"/>
          <p14:tracePt t="40820" x="6007100" y="3416300"/>
          <p14:tracePt t="40855" x="6007100" y="3408363"/>
          <p14:tracePt t="40860" x="6007100" y="3392488"/>
          <p14:tracePt t="40868" x="6038850" y="3360738"/>
          <p14:tracePt t="40875" x="6080125" y="3327400"/>
          <p14:tracePt t="40883" x="6145213" y="3287713"/>
          <p14:tracePt t="40889" x="6184900" y="3262313"/>
          <p14:tracePt t="40895" x="6234113" y="3238500"/>
          <p14:tracePt t="40903" x="6273800" y="3230563"/>
          <p14:tracePt t="40912" x="6315075" y="3222625"/>
          <p14:tracePt t="40917" x="6348413" y="3214688"/>
          <p14:tracePt t="40925" x="6388100" y="3197225"/>
          <p14:tracePt t="40931" x="6411913" y="3189288"/>
          <p14:tracePt t="40939" x="6453188" y="3181350"/>
          <p14:tracePt t="40945" x="6477000" y="3173413"/>
          <p14:tracePt t="40954" x="6534150" y="3165475"/>
          <p14:tracePt t="40961" x="6591300" y="3157538"/>
          <p14:tracePt t="40968" x="6648450" y="3149600"/>
          <p14:tracePt t="40976" x="6696075" y="3141663"/>
          <p14:tracePt t="40982" x="6769100" y="3132138"/>
          <p14:tracePt t="40991" x="6834188" y="3108325"/>
          <p14:tracePt t="40996" x="6891338" y="3100388"/>
          <p14:tracePt t="41003" x="6956425" y="3092450"/>
          <p14:tracePt t="41010" x="7037388" y="3084513"/>
          <p14:tracePt t="41017" x="7118350" y="3059113"/>
          <p14:tracePt t="41024" x="7224713" y="3027363"/>
          <p14:tracePt t="41032" x="7321550" y="2978150"/>
          <p14:tracePt t="41039" x="7402513" y="2921000"/>
          <p14:tracePt t="41045" x="7500938" y="2865438"/>
          <p14:tracePt t="41053" x="7581900" y="2808288"/>
          <p14:tracePt t="41060" x="7670800" y="2743200"/>
          <p14:tracePt t="41068" x="7743825" y="2670175"/>
          <p14:tracePt t="41074" x="7793038" y="2620963"/>
          <p14:tracePt t="41081" x="7848600" y="2547938"/>
          <p14:tracePt t="41089" x="7881938" y="2508250"/>
          <p14:tracePt t="41096" x="7921625" y="2435225"/>
          <p14:tracePt t="41104" x="7962900" y="2362200"/>
          <p14:tracePt t="41111" x="7986713" y="2305050"/>
          <p14:tracePt t="41118" x="7994650" y="2263775"/>
          <p14:tracePt t="41124" x="8012113" y="2224088"/>
          <p14:tracePt t="41132" x="8020050" y="2190750"/>
          <p14:tracePt t="41139" x="8035925" y="2166938"/>
          <p14:tracePt t="41144" x="8043863" y="2159000"/>
          <p14:tracePt t="41154" x="8043863" y="2151063"/>
          <p14:tracePt t="41160" x="8043863" y="2143125"/>
          <p14:tracePt t="41175" x="8043863" y="2135188"/>
          <p14:tracePt t="41217" x="8051800" y="2125663"/>
          <p14:tracePt t="41269" x="8059738" y="2125663"/>
          <p14:tracePt t="41305" x="8069263" y="2125663"/>
          <p14:tracePt t="41361" x="8077200" y="2125663"/>
          <p14:tracePt t="41367" x="8085138" y="2125663"/>
          <p14:tracePt t="41374" x="8101013" y="2125663"/>
          <p14:tracePt t="41381" x="8124825" y="2117725"/>
          <p14:tracePt t="41388" x="8150225" y="2117725"/>
          <p14:tracePt t="41394" x="8197850" y="2117725"/>
          <p14:tracePt t="41403" x="8255000" y="2117725"/>
          <p14:tracePt t="41410" x="8320088" y="2101850"/>
          <p14:tracePt t="41417" x="8401050" y="2093913"/>
          <p14:tracePt t="41425" x="8482013" y="2085975"/>
          <p14:tracePt t="41431" x="8572500" y="2052638"/>
          <p14:tracePt t="41438" x="8669338" y="2036763"/>
          <p14:tracePt t="41444" x="8750300" y="2005013"/>
          <p14:tracePt t="41453" x="8847138" y="1947863"/>
          <p14:tracePt t="41460" x="8937625" y="1906588"/>
          <p14:tracePt t="41467" x="9034463" y="1858963"/>
          <p14:tracePt t="41474" x="9115425" y="1801813"/>
          <p14:tracePt t="41481" x="9204325" y="1752600"/>
          <p14:tracePt t="41488" x="9285288" y="1712913"/>
          <p14:tracePt t="41495" x="9358313" y="1671638"/>
          <p14:tracePt t="41502" x="9440863" y="1614488"/>
          <p14:tracePt t="41508" x="9521825" y="1582738"/>
          <p14:tracePt t="41516" x="9594850" y="1541463"/>
          <p14:tracePt t="41523" x="9652000" y="1525588"/>
          <p14:tracePt t="41531" x="9715500" y="1509713"/>
          <p14:tracePt t="41537" x="9772650" y="1501775"/>
          <p14:tracePt t="41545" x="9805988" y="1485900"/>
          <p14:tracePt t="41553" x="9821863" y="1476375"/>
          <p14:tracePt t="41558" x="9853613" y="1460500"/>
          <p14:tracePt t="41566" x="9871075" y="1452563"/>
          <p14:tracePt t="41573" x="9879013" y="1444625"/>
          <p14:tracePt t="41581" x="9894888" y="1444625"/>
          <p14:tracePt t="41588" x="9902825" y="1444625"/>
          <p14:tracePt t="41594" x="9910763" y="1444625"/>
          <p14:tracePt t="41618" x="9918700" y="1444625"/>
          <p14:tracePt t="41741" x="9902825" y="1444625"/>
          <p14:tracePt t="41744" x="9871075" y="1452563"/>
          <p14:tracePt t="41751" x="9772650" y="1485900"/>
          <p14:tracePt t="41758" x="9707563" y="1501775"/>
          <p14:tracePt t="41765" x="9610725" y="1525588"/>
          <p14:tracePt t="41772" x="9561513" y="1541463"/>
          <p14:tracePt t="41779" x="9464675" y="1582738"/>
          <p14:tracePt t="41786" x="9358313" y="1614488"/>
          <p14:tracePt t="41793" x="9253538" y="1647825"/>
          <p14:tracePt t="41801" x="9156700" y="1687513"/>
          <p14:tracePt t="41808" x="9058275" y="1720850"/>
          <p14:tracePt t="41815" x="9010650" y="1728788"/>
          <p14:tracePt t="41822" x="8977313" y="1736725"/>
          <p14:tracePt t="41830" x="8953500" y="1744663"/>
          <p14:tracePt t="41837" x="8912225" y="1752600"/>
          <p14:tracePt t="41845" x="8896350" y="1770063"/>
          <p14:tracePt t="41851" x="8864600" y="1770063"/>
          <p14:tracePt t="41858" x="8839200" y="1778000"/>
          <p14:tracePt t="41865" x="8831263" y="1778000"/>
          <p14:tracePt t="41872" x="8815388" y="1778000"/>
          <p14:tracePt t="41879" x="8799513" y="1778000"/>
          <p14:tracePt t="41886" x="8791575" y="1778000"/>
          <p14:tracePt t="41894" x="8782050" y="1778000"/>
          <p14:tracePt t="41908" x="8774113" y="1778000"/>
          <p14:tracePt t="41915" x="8766175" y="1778000"/>
          <p14:tracePt t="41966" x="8766175" y="1785938"/>
          <p14:tracePt t="41978" x="8782050" y="1785938"/>
          <p14:tracePt t="41987" x="8864600" y="1785938"/>
          <p14:tracePt t="41993" x="8961438" y="1785938"/>
          <p14:tracePt t="42002" x="9107488" y="1785938"/>
          <p14:tracePt t="42008" x="9269413" y="1770063"/>
          <p14:tracePt t="42015" x="9423400" y="1744663"/>
          <p14:tracePt t="42023" x="9667875" y="1712913"/>
          <p14:tracePt t="42029" x="9788525" y="1704975"/>
          <p14:tracePt t="42037" x="9936163" y="1679575"/>
          <p14:tracePt t="42043" x="10025063" y="1671638"/>
          <p14:tracePt t="42052" x="10090150" y="1663700"/>
          <p14:tracePt t="42058" x="10121900" y="1655763"/>
          <p14:tracePt t="42065" x="10145713" y="1639888"/>
          <p14:tracePt t="42072" x="10155238" y="1639888"/>
          <p14:tracePt t="42078" x="10163175" y="1639888"/>
          <p14:tracePt t="42087" x="10171113" y="1639888"/>
          <p14:tracePt t="42151" x="10171113" y="1631950"/>
          <p14:tracePt t="42158" x="10163175" y="1631950"/>
          <p14:tracePt t="42165" x="10145713" y="1622425"/>
          <p14:tracePt t="42172" x="10113963" y="1614488"/>
          <p14:tracePt t="42178" x="10090150" y="1606550"/>
          <p14:tracePt t="42195" x="10025063" y="1606550"/>
          <p14:tracePt t="42200" x="9999663" y="1606550"/>
          <p14:tracePt t="42207" x="9983788" y="1606550"/>
          <p14:tracePt t="44960" x="9863138" y="1639888"/>
          <p14:tracePt t="44967" x="9642475" y="1728788"/>
          <p14:tracePt t="44973" x="9423400" y="1809750"/>
          <p14:tracePt t="44981" x="9269413" y="1906588"/>
          <p14:tracePt t="44988" x="9018588" y="2012950"/>
          <p14:tracePt t="44994" x="8815388" y="2109788"/>
          <p14:tracePt t="45002" x="8661400" y="2208213"/>
          <p14:tracePt t="45009" x="8424863" y="2328863"/>
          <p14:tracePt t="45016" x="8304213" y="2393950"/>
          <p14:tracePt t="45024" x="8189913" y="2474913"/>
          <p14:tracePt t="45031" x="8093075" y="2540000"/>
          <p14:tracePt t="45038" x="8035925" y="2589213"/>
          <p14:tracePt t="45046" x="7962900" y="2646363"/>
          <p14:tracePt t="45052" x="7913688" y="2686050"/>
          <p14:tracePt t="45060" x="7866063" y="2743200"/>
          <p14:tracePt t="45067" x="7840663" y="2784475"/>
          <p14:tracePt t="45074" x="7816850" y="2840038"/>
          <p14:tracePt t="45081" x="7793038" y="2873375"/>
          <p14:tracePt t="45088" x="7785100" y="2889250"/>
          <p14:tracePt t="45095" x="7785100" y="2930525"/>
          <p14:tracePt t="45103" x="7785100" y="2954338"/>
          <p14:tracePt t="45110" x="7800975" y="2978150"/>
          <p14:tracePt t="45118" x="7848600" y="3019425"/>
          <p14:tracePt t="45123" x="7921625" y="3043238"/>
          <p14:tracePt t="45131" x="7978775" y="3059113"/>
          <p14:tracePt t="45139" x="8027988" y="3067050"/>
          <p14:tracePt t="45148" x="8069263" y="3067050"/>
          <p14:tracePt t="45151" x="8108950" y="3067050"/>
          <p14:tracePt t="45159" x="8132763" y="3067050"/>
          <p14:tracePt t="45166" x="8142288" y="3067050"/>
          <p14:tracePt t="45174" x="8158163" y="3067050"/>
          <p14:tracePt t="45193" x="8166100" y="3067050"/>
          <p14:tracePt t="45232" x="8166100" y="3084513"/>
          <p14:tracePt t="45238" x="8150225" y="3100388"/>
          <p14:tracePt t="45244" x="8093075" y="3132138"/>
          <p14:tracePt t="45253" x="8020050" y="3181350"/>
          <p14:tracePt t="45258" x="7913688" y="3238500"/>
          <p14:tracePt t="45267" x="7858125" y="3278188"/>
          <p14:tracePt t="45274" x="7785100" y="3319463"/>
          <p14:tracePt t="45280" x="7727950" y="3360738"/>
          <p14:tracePt t="45289" x="7678738" y="3392488"/>
          <p14:tracePt t="45293" x="7646988" y="3416300"/>
          <p14:tracePt t="45301" x="7621588" y="3433763"/>
          <p14:tracePt t="45310" x="7613650" y="3441700"/>
          <p14:tracePt t="45316" x="7605713" y="3449638"/>
          <p14:tracePt t="45322" x="7597775" y="3457575"/>
          <p14:tracePt t="45330" x="7589838" y="3465513"/>
          <p14:tracePt t="45338" x="7581900" y="3473450"/>
          <p14:tracePt t="45352" x="7581900" y="3481388"/>
          <p14:tracePt t="45359" x="7581900" y="3489325"/>
          <p14:tracePt t="45381" x="7581900" y="3497263"/>
          <p14:tracePt t="45387" x="7581900" y="3506788"/>
          <p14:tracePt t="45395" x="7581900" y="3514725"/>
          <p14:tracePt t="45403" x="7581900" y="3522663"/>
          <p14:tracePt t="45409" x="7581900" y="3530600"/>
          <p14:tracePt t="45437" x="7581900" y="3538538"/>
          <p14:tracePt t="45459" x="7581900" y="3546475"/>
          <p14:tracePt t="45474" x="7581900" y="3554413"/>
          <p14:tracePt t="45480" x="7581900" y="3570288"/>
          <p14:tracePt t="45487" x="7573963" y="3587750"/>
          <p14:tracePt t="45494" x="7564438" y="3603625"/>
          <p14:tracePt t="45502" x="7556500" y="3611563"/>
          <p14:tracePt t="45508" x="7540625" y="3643313"/>
          <p14:tracePt t="45515" x="7508875" y="3660775"/>
          <p14:tracePt t="45524" x="7491413" y="3676650"/>
          <p14:tracePt t="45529" x="7483475" y="3676650"/>
          <p14:tracePt t="45537" x="7483475" y="3684588"/>
          <p14:tracePt t="45544" x="7475538" y="3692525"/>
          <p14:tracePt t="45553" x="7467600" y="3700463"/>
          <p14:tracePt t="45574" x="7459663" y="3700463"/>
          <p14:tracePt t="45750" x="7475538" y="3700463"/>
          <p14:tracePt t="45758" x="7483475" y="3700463"/>
          <p14:tracePt t="45765" x="7491413" y="3700463"/>
          <p14:tracePt t="45772" x="7500938" y="3700463"/>
          <p14:tracePt t="45779" x="7508875" y="3700463"/>
          <p14:tracePt t="45794" x="7516813" y="3700463"/>
          <p14:tracePt t="45843" x="7524750" y="3700463"/>
          <p14:tracePt t="45852" x="7532688" y="3700463"/>
          <p14:tracePt t="45858" x="7540625" y="3700463"/>
          <p14:tracePt t="45865" x="7548563" y="3700463"/>
          <p14:tracePt t="45872" x="7573963" y="3692525"/>
          <p14:tracePt t="45879" x="7581900" y="3692525"/>
          <p14:tracePt t="45886" x="7589838" y="3692525"/>
          <p14:tracePt t="45893" x="7597775" y="3684588"/>
          <p14:tracePt t="45909" x="7605713" y="3684588"/>
          <p14:tracePt t="45915" x="7613650" y="3676650"/>
          <p14:tracePt t="45923" x="7646988" y="3668713"/>
          <p14:tracePt t="45933" x="7670800" y="3660775"/>
          <p14:tracePt t="45936" x="7712075" y="3660775"/>
          <p14:tracePt t="45943" x="7735888" y="3652838"/>
          <p14:tracePt t="45952" x="7767638" y="3643313"/>
          <p14:tracePt t="45958" x="7808913" y="3643313"/>
          <p14:tracePt t="45965" x="7840663" y="3643313"/>
          <p14:tracePt t="45973" x="7874000" y="3643313"/>
          <p14:tracePt t="45978" x="7897813" y="3627438"/>
          <p14:tracePt t="45985" x="7931150" y="3627438"/>
          <p14:tracePt t="45993" x="7947025" y="3627438"/>
          <p14:tracePt t="46001" x="7962900" y="3627438"/>
          <p14:tracePt t="46008" x="7970838" y="3627438"/>
          <p14:tracePt t="46015" x="7978775" y="3627438"/>
          <p14:tracePt t="46022" x="7986713" y="3627438"/>
          <p14:tracePt t="46065" x="8004175" y="3627438"/>
          <p14:tracePt t="46087" x="8012113" y="3627438"/>
          <p14:tracePt t="46093" x="8027988" y="3627438"/>
          <p14:tracePt t="46100" x="8035925" y="3619500"/>
          <p14:tracePt t="46108" x="8051800" y="3611563"/>
          <p14:tracePt t="46115" x="8077200" y="3611563"/>
          <p14:tracePt t="46121" x="8093075" y="3611563"/>
          <p14:tracePt t="46127" x="8108950" y="3611563"/>
          <p14:tracePt t="46143" x="8116888" y="3611563"/>
          <p14:tracePt t="46150" x="8124825" y="3611563"/>
          <p14:tracePt t="46193" x="8132763" y="3611563"/>
          <p14:tracePt t="46415" x="8142288" y="3611563"/>
          <p14:tracePt t="46579" x="8150225" y="3611563"/>
          <p14:tracePt t="46593" x="8158163" y="3611563"/>
          <p14:tracePt t="46605" x="8174038" y="3611563"/>
          <p14:tracePt t="46614" x="8197850" y="3619500"/>
          <p14:tracePt t="46622" x="8215313" y="3619500"/>
          <p14:tracePt t="46627" x="8239125" y="3619500"/>
          <p14:tracePt t="46635" x="8255000" y="3619500"/>
          <p14:tracePt t="46643" x="8278813" y="3635375"/>
          <p14:tracePt t="46650" x="8288338" y="3635375"/>
          <p14:tracePt t="46655" x="8296275" y="3635375"/>
          <p14:tracePt t="46664" x="8304213" y="3635375"/>
          <p14:tracePt t="46670" x="8312150" y="3635375"/>
          <p14:tracePt t="46677" x="8320088" y="3635375"/>
          <p14:tracePt t="46693" x="8328025" y="3635375"/>
          <p14:tracePt t="46920" x="8335963" y="3635375"/>
          <p14:tracePt t="46926" x="8343900" y="3635375"/>
          <p14:tracePt t="46941" x="8361363" y="3643313"/>
          <p14:tracePt t="46949" x="8369300" y="3643313"/>
          <p14:tracePt t="46956" x="8393113" y="3643313"/>
          <p14:tracePt t="46963" x="8401050" y="3643313"/>
          <p14:tracePt t="46977" x="8408988" y="3643313"/>
          <p14:tracePt t="46985" x="8416925" y="3643313"/>
          <p14:tracePt t="47022" x="8424863" y="3643313"/>
          <p14:tracePt t="47027" x="8424863" y="3652838"/>
          <p14:tracePt t="47034" x="8434388" y="3652838"/>
          <p14:tracePt t="47042" x="8442325" y="3652838"/>
          <p14:tracePt t="47049" x="8450263" y="3652838"/>
          <p14:tracePt t="47056" x="8458200" y="3652838"/>
          <p14:tracePt t="47114" x="8466138" y="3652838"/>
          <p14:tracePt t="47157" x="8474075" y="3652838"/>
          <p14:tracePt t="47647" x="8482013" y="3652838"/>
          <p14:tracePt t="47654" x="8499475" y="3652838"/>
          <p14:tracePt t="47661" x="8507413" y="3652838"/>
          <p14:tracePt t="47668" x="8515350" y="3652838"/>
          <p14:tracePt t="47677" x="8523288" y="3652838"/>
          <p14:tracePt t="47682" x="8531225" y="3652838"/>
          <p14:tracePt t="47689" x="8539163" y="3652838"/>
          <p14:tracePt t="47727" x="8547100" y="3652838"/>
          <p14:tracePt t="47762" x="8555038" y="3652838"/>
          <p14:tracePt t="47911" x="8562975" y="3652838"/>
          <p14:tracePt t="47918" x="8572500" y="3652838"/>
          <p14:tracePt t="47933" x="8596313" y="3652838"/>
          <p14:tracePt t="47939" x="8612188" y="3652838"/>
          <p14:tracePt t="47946" x="8628063" y="3652838"/>
          <p14:tracePt t="47954" x="8636000" y="3652838"/>
          <p14:tracePt t="47960" x="8661400" y="3652838"/>
          <p14:tracePt t="47969" x="8669338" y="3652838"/>
          <p14:tracePt t="47984" x="8677275" y="3652838"/>
          <p14:tracePt t="47996" x="8685213" y="3652838"/>
          <p14:tracePt t="48091" x="8669338" y="3643313"/>
          <p14:tracePt t="48096" x="8612188" y="3627438"/>
          <p14:tracePt t="48104" x="8515350" y="3603625"/>
          <p14:tracePt t="48110" x="8401050" y="3587750"/>
          <p14:tracePt t="48119" x="8296275" y="3562350"/>
          <p14:tracePt t="48124" x="8166100" y="3546475"/>
          <p14:tracePt t="48132" x="8043863" y="3530600"/>
          <p14:tracePt t="48139" x="7913688" y="3522663"/>
          <p14:tracePt t="48147" x="7808913" y="3514725"/>
          <p14:tracePt t="48153" x="7735888" y="3514725"/>
          <p14:tracePt t="48159" x="7670800" y="3514725"/>
          <p14:tracePt t="48167" x="7646988" y="3506788"/>
          <p14:tracePt t="48174" x="7613650" y="3506788"/>
          <p14:tracePt t="48194" x="7597775" y="3506788"/>
          <p14:tracePt t="48204" x="7589838" y="3506788"/>
          <p14:tracePt t="48210" x="7581900" y="3506788"/>
          <p14:tracePt t="48218" x="7581900" y="3497263"/>
          <p14:tracePt t="48226" x="7581900" y="3481388"/>
          <p14:tracePt t="48233" x="7581900" y="3449638"/>
          <p14:tracePt t="48240" x="7581900" y="3400425"/>
          <p14:tracePt t="48245" x="7581900" y="3360738"/>
          <p14:tracePt t="48254" x="7581900" y="3303588"/>
          <p14:tracePt t="48260" x="7589838" y="3254375"/>
          <p14:tracePt t="48268" x="7589838" y="3214688"/>
          <p14:tracePt t="48275" x="7589838" y="3181350"/>
          <p14:tracePt t="48283" x="7589838" y="3132138"/>
          <p14:tracePt t="48290" x="7589838" y="3108325"/>
          <p14:tracePt t="48297" x="7597775" y="3092450"/>
          <p14:tracePt t="48303" x="7597775" y="3067050"/>
          <p14:tracePt t="48317" x="7597775" y="3059113"/>
          <p14:tracePt t="48324" x="7597775" y="3051175"/>
          <p14:tracePt t="48331" x="7613650" y="3043238"/>
          <p14:tracePt t="48338" x="7654925" y="3035300"/>
          <p14:tracePt t="48345" x="7702550" y="3035300"/>
          <p14:tracePt t="48353" x="7767638" y="3043238"/>
          <p14:tracePt t="48360" x="7816850" y="3059113"/>
          <p14:tracePt t="48367" x="7858125" y="3076575"/>
          <p14:tracePt t="48374" x="7881938" y="3100388"/>
          <p14:tracePt t="48383" x="7913688" y="3124200"/>
          <p14:tracePt t="48388" x="7939088" y="3149600"/>
          <p14:tracePt t="48396" x="7962900" y="3189288"/>
          <p14:tracePt t="48403" x="7978775" y="3222625"/>
          <p14:tracePt t="48410" x="8004175" y="3246438"/>
          <p14:tracePt t="48417" x="8012113" y="3278188"/>
          <p14:tracePt t="48424" x="8020050" y="3295650"/>
          <p14:tracePt t="48432" x="8035925" y="3319463"/>
          <p14:tracePt t="48438" x="8043863" y="3351213"/>
          <p14:tracePt t="48445" x="8059738" y="3384550"/>
          <p14:tracePt t="48453" x="8085138" y="3424238"/>
          <p14:tracePt t="48461" x="8101013" y="3449638"/>
          <p14:tracePt t="48467" x="8116888" y="3481388"/>
          <p14:tracePt t="48474" x="8132763" y="3522663"/>
          <p14:tracePt t="48482" x="8158163" y="3546475"/>
          <p14:tracePt t="48490" x="8174038" y="3579813"/>
          <p14:tracePt t="48496" x="8174038" y="3603625"/>
          <p14:tracePt t="48503" x="8181975" y="3619500"/>
          <p14:tracePt t="48509" x="8189913" y="3635375"/>
          <p14:tracePt t="48518" x="8189913" y="3643313"/>
          <p14:tracePt t="48524" x="8189913" y="3652838"/>
          <p14:tracePt t="48532" x="8189913" y="3660775"/>
          <p14:tracePt t="48545" x="8189913" y="3668713"/>
          <p14:tracePt t="48560" x="8197850" y="3668713"/>
          <p14:tracePt t="48567" x="8197850" y="3676650"/>
          <p14:tracePt t="48595" x="8205788" y="3684588"/>
          <p14:tracePt t="48618" x="8205788" y="3692525"/>
          <p14:tracePt t="48624" x="8215313" y="3692525"/>
          <p14:tracePt t="48631" x="8223250" y="3700463"/>
          <p14:tracePt t="48683" x="8231188" y="3708400"/>
          <p14:tracePt t="48688" x="8239125" y="3708400"/>
          <p14:tracePt t="48694" x="8247063" y="3708400"/>
          <p14:tracePt t="48704" x="8278813" y="3708400"/>
          <p14:tracePt t="48710" x="8304213" y="3708400"/>
          <p14:tracePt t="48717" x="8343900" y="3708400"/>
          <p14:tracePt t="48724" x="8377238" y="3708400"/>
          <p14:tracePt t="48732" x="8424863" y="3708400"/>
          <p14:tracePt t="48739" x="8450263" y="3716338"/>
          <p14:tracePt t="48744" x="8474075" y="3716338"/>
          <p14:tracePt t="48752" x="8507413" y="3716338"/>
          <p14:tracePt t="48760" x="8523288" y="3725863"/>
          <p14:tracePt t="48767" x="8539163" y="3725863"/>
          <p14:tracePt t="48774" x="8547100" y="3725863"/>
          <p14:tracePt t="48782" x="8562975" y="3725863"/>
          <p14:tracePt t="48789" x="8572500" y="3725863"/>
          <p14:tracePt t="48824" x="8580438" y="3725863"/>
          <p14:tracePt t="48831" x="8588375" y="3725863"/>
          <p14:tracePt t="48844" x="8596313" y="3725863"/>
          <p14:tracePt t="48860" x="8604250" y="3725863"/>
          <p14:tracePt t="48918" x="8620125" y="3725863"/>
          <p14:tracePt t="48995" x="8628063" y="3725863"/>
          <p14:tracePt t="49030" x="8636000" y="3725863"/>
          <p14:tracePt t="49066" x="8645525" y="3725863"/>
          <p14:tracePt t="49080" x="8653463" y="3725863"/>
          <p14:tracePt t="49086" x="8661400" y="3725863"/>
          <p14:tracePt t="49101" x="8677275" y="3725863"/>
          <p14:tracePt t="49109" x="8685213" y="3725863"/>
          <p14:tracePt t="49116" x="8693150" y="3725863"/>
          <p14:tracePt t="49124" x="8701088" y="3725863"/>
          <p14:tracePt t="49137" x="8709025" y="3725863"/>
          <p14:tracePt t="49158" x="8718550" y="3725863"/>
          <p14:tracePt t="49230" x="8734425" y="3725863"/>
          <p14:tracePt t="49272" x="8742363" y="3725863"/>
          <p14:tracePt t="49279" x="8750300" y="3725863"/>
          <p14:tracePt t="49286" x="8758238" y="3725863"/>
          <p14:tracePt t="49293" x="8774113" y="3725863"/>
          <p14:tracePt t="49300" x="8791575" y="3725863"/>
          <p14:tracePt t="49307" x="8807450" y="3725863"/>
          <p14:tracePt t="49315" x="8815388" y="3725863"/>
          <p14:tracePt t="49329" x="8823325" y="3725863"/>
          <p14:tracePt t="49351" x="8831263" y="3725863"/>
          <p14:tracePt t="49416" x="8839200" y="3725863"/>
          <p14:tracePt t="49438" x="8847138" y="3725863"/>
          <p14:tracePt t="49452" x="8855075" y="3725863"/>
          <p14:tracePt t="49473" x="8864600" y="3725863"/>
          <p14:tracePt t="49525" x="8872538" y="3725863"/>
          <p14:tracePt t="49532" x="8880475" y="3725863"/>
          <p14:tracePt t="49536" x="8888413" y="3725863"/>
          <p14:tracePt t="49552" x="8896350" y="3716338"/>
          <p14:tracePt t="49559" x="8904288" y="3716338"/>
          <p14:tracePt t="49565" x="8920163" y="3716338"/>
          <p14:tracePt t="49572" x="8929688" y="3716338"/>
          <p14:tracePt t="49580" x="8937625" y="3716338"/>
          <p14:tracePt t="49590" x="8953500" y="3708400"/>
          <p14:tracePt t="49592" x="8977313" y="3700463"/>
          <p14:tracePt t="49602" x="9010650" y="3684588"/>
          <p14:tracePt t="49607" x="9034463" y="3676650"/>
          <p14:tracePt t="49615" x="9066213" y="3676650"/>
          <p14:tracePt t="49622" x="9075738" y="3668713"/>
          <p14:tracePt t="49628" x="9091613" y="3668713"/>
          <p14:tracePt t="49637" x="9099550" y="3668713"/>
          <p14:tracePt t="49643" x="9107488" y="3668713"/>
          <p14:tracePt t="49651" x="9115425" y="3668713"/>
          <p14:tracePt t="49672" x="9123363" y="3668713"/>
          <p14:tracePt t="49708" x="9131300" y="3668713"/>
          <p14:tracePt t="49923" x="9139238" y="3668713"/>
          <p14:tracePt t="49929" x="9148763" y="3668713"/>
          <p14:tracePt t="49943" x="9164638" y="3668713"/>
          <p14:tracePt t="49949" x="9172575" y="3668713"/>
          <p14:tracePt t="49957" x="9180513" y="3668713"/>
          <p14:tracePt t="49964" x="9196388" y="3668713"/>
          <p14:tracePt t="49971" x="9204325" y="3668713"/>
          <p14:tracePt t="49977" x="9221788" y="3668713"/>
          <p14:tracePt t="49985" x="9237663" y="3668713"/>
          <p14:tracePt t="49993" x="9261475" y="3668713"/>
          <p14:tracePt t="49999" x="9277350" y="3668713"/>
          <p14:tracePt t="50008" x="9310688" y="3668713"/>
          <p14:tracePt t="50014" x="9318625" y="3668713"/>
          <p14:tracePt t="50021" x="9334500" y="3668713"/>
          <p14:tracePt t="50027" x="9342438" y="3668713"/>
          <p14:tracePt t="50043" x="9350375" y="3668713"/>
          <p14:tracePt t="50050" x="9358313" y="3668713"/>
          <p14:tracePt t="50077" x="9367838" y="3668713"/>
          <p14:tracePt t="50087" x="9375775" y="3668713"/>
          <p14:tracePt t="50093" x="9383713" y="3668713"/>
          <p14:tracePt t="50106" x="9391650" y="3668713"/>
          <p14:tracePt t="50115" x="9399588" y="3668713"/>
          <p14:tracePt t="50127" x="9407525" y="3668713"/>
          <p14:tracePt t="50143" x="9415463" y="3668713"/>
          <p14:tracePt t="50164" x="9423400" y="3668713"/>
          <p14:tracePt t="50200" x="9432925" y="3668713"/>
          <p14:tracePt t="50227" x="9440863" y="3668713"/>
          <p14:tracePt t="50235" x="9448800" y="3668713"/>
          <p14:tracePt t="50243" x="9456738" y="3668713"/>
          <p14:tracePt t="50272" x="9464675" y="3668713"/>
          <p14:tracePt t="50285" x="9472613" y="3668713"/>
          <p14:tracePt t="50306" x="9472613" y="3676650"/>
          <p14:tracePt t="50322" x="9488488" y="3676650"/>
          <p14:tracePt t="50334" x="9496425" y="3676650"/>
          <p14:tracePt t="50342" x="9505950" y="3676650"/>
          <p14:tracePt t="50356" x="9513888" y="3676650"/>
          <p14:tracePt t="50363" x="9521825" y="3676650"/>
          <p14:tracePt t="50377" x="9521825" y="3684588"/>
          <p14:tracePt t="50391" x="9529763" y="3684588"/>
          <p14:tracePt t="50420" x="9545638" y="3684588"/>
          <p14:tracePt t="53658" x="9513888" y="3684588"/>
          <p14:tracePt t="53665" x="9456738" y="3684588"/>
          <p14:tracePt t="53672" x="9407525" y="3684588"/>
          <p14:tracePt t="53678" x="9367838" y="3676650"/>
          <p14:tracePt t="53685" x="9318625" y="3668713"/>
          <p14:tracePt t="53693" x="9294813" y="3660775"/>
          <p14:tracePt t="53699" x="9269413" y="3652838"/>
          <p14:tracePt t="53707" x="9253538" y="3652838"/>
          <p14:tracePt t="53714" x="9237663" y="3652838"/>
          <p14:tracePt t="53722" x="9221788" y="3652838"/>
          <p14:tracePt t="53736" x="9212263" y="3652838"/>
          <p14:tracePt t="53742" x="9204325" y="3652838"/>
          <p14:tracePt t="53808" x="9196388" y="3652838"/>
          <p14:tracePt t="53913" x="9188450" y="3652838"/>
          <p14:tracePt t="54100" x="9196388" y="3652838"/>
          <p14:tracePt t="54106" x="9212263" y="3652838"/>
          <p14:tracePt t="54113" x="9221788" y="3652838"/>
          <p14:tracePt t="54121" x="9245600" y="3652838"/>
          <p14:tracePt t="54127" x="9269413" y="3652838"/>
          <p14:tracePt t="54135" x="9277350" y="3652838"/>
          <p14:tracePt t="54142" x="9302750" y="3652838"/>
          <p14:tracePt t="54149" x="9342438" y="3643313"/>
          <p14:tracePt t="54155" x="9383713" y="3635375"/>
          <p14:tracePt t="54164" x="9423400" y="3627438"/>
          <p14:tracePt t="54171" x="9456738" y="3603625"/>
          <p14:tracePt t="54177" x="9496425" y="3595688"/>
          <p14:tracePt t="54192" x="9561513" y="3579813"/>
          <p14:tracePt t="54199" x="9594850" y="3570288"/>
          <p14:tracePt t="54205" x="9634538" y="3570288"/>
          <p14:tracePt t="54214" x="9652000" y="3570288"/>
          <p14:tracePt t="54221" x="9683750" y="3570288"/>
          <p14:tracePt t="54226" x="9707563" y="3570288"/>
          <p14:tracePt t="54234" x="9725025" y="3570288"/>
          <p14:tracePt t="54241" x="9740900" y="3570288"/>
          <p14:tracePt t="54249" x="9764713" y="3570288"/>
          <p14:tracePt t="54255" x="9772650" y="3570288"/>
          <p14:tracePt t="54264" x="9798050" y="3570288"/>
          <p14:tracePt t="54269" x="9821863" y="3570288"/>
          <p14:tracePt t="54276" x="9845675" y="3570288"/>
          <p14:tracePt t="54285" x="9871075" y="3570288"/>
          <p14:tracePt t="54291" x="9910763" y="3570288"/>
          <p14:tracePt t="54299" x="9926638" y="3579813"/>
          <p14:tracePt t="54304" x="9952038" y="3587750"/>
          <p14:tracePt t="54314" x="9983788" y="3587750"/>
          <p14:tracePt t="54322" x="9991725" y="3595688"/>
          <p14:tracePt t="54327" x="10009188" y="3595688"/>
          <p14:tracePt t="54335" x="10017125" y="3595688"/>
          <p14:tracePt t="54341" x="10025063" y="3595688"/>
          <p14:tracePt t="54350" x="10033000" y="3595688"/>
          <p14:tracePt t="54370" x="10048875" y="3595688"/>
          <p14:tracePt t="54405" x="10056813" y="3595688"/>
          <p14:tracePt t="54414" x="10056813" y="3611563"/>
          <p14:tracePt t="54419" x="10064750" y="3611563"/>
          <p14:tracePt t="54426" x="10072688" y="3611563"/>
          <p14:tracePt t="54434" x="10082213" y="3611563"/>
          <p14:tracePt t="54443" x="10090150" y="3611563"/>
          <p14:tracePt t="54455" x="10106025" y="3611563"/>
          <p14:tracePt t="54463" x="10113963" y="3611563"/>
          <p14:tracePt t="54476" x="10121900" y="3611563"/>
          <p14:tracePt t="54513" x="10129838" y="3611563"/>
          <p14:tracePt t="54649" x="10137775" y="3611563"/>
          <p14:tracePt t="55139" x="9999663" y="3587750"/>
          <p14:tracePt t="55147" x="9725025" y="3546475"/>
          <p14:tracePt t="55155" x="9448800" y="3530600"/>
          <p14:tracePt t="55162" x="9261475" y="3530600"/>
          <p14:tracePt t="55168" x="8969375" y="3530600"/>
          <p14:tracePt t="55179" x="8758238" y="3530600"/>
          <p14:tracePt t="55182" x="8515350" y="3538538"/>
          <p14:tracePt t="55194" x="8288338" y="3562350"/>
          <p14:tracePt t="55196" x="8158163" y="3595688"/>
          <p14:tracePt t="55204" x="7970838" y="3635375"/>
          <p14:tracePt t="55212" x="7874000" y="3652838"/>
          <p14:tracePt t="55219" x="7824788" y="3660775"/>
          <p14:tracePt t="55228" x="7775575" y="3668713"/>
          <p14:tracePt t="55233" x="7759700" y="3676650"/>
          <p14:tracePt t="55241" x="7743825" y="3676650"/>
          <p14:tracePt t="55256" x="7735888" y="3676650"/>
          <p14:tracePt t="55263" x="7720013" y="3676650"/>
          <p14:tracePt t="55283" x="7751763" y="3668713"/>
          <p14:tracePt t="55289" x="7848600" y="3619500"/>
          <p14:tracePt t="55296" x="7905750" y="3579813"/>
          <p14:tracePt t="55304" x="7970838" y="3546475"/>
          <p14:tracePt t="55310" x="7978775" y="3530600"/>
          <p14:tracePt t="55319" x="7994650" y="3522663"/>
          <p14:tracePt t="55325" x="8012113" y="3506788"/>
          <p14:tracePt t="55332" x="8012113" y="3497263"/>
          <p14:tracePt t="55341" x="8004175" y="3473450"/>
          <p14:tracePt t="55346" x="7978775" y="3433763"/>
          <p14:tracePt t="55354" x="7939088" y="3392488"/>
          <p14:tracePt t="55360" x="7832725" y="3343275"/>
          <p14:tracePt t="55368" x="7727950" y="3319463"/>
          <p14:tracePt t="55375" x="7613650" y="3295650"/>
          <p14:tracePt t="55383" x="7467600" y="3295650"/>
          <p14:tracePt t="55389" x="7337425" y="3303588"/>
          <p14:tracePt t="55396" x="7208838" y="3335338"/>
          <p14:tracePt t="55403" x="7037388" y="3384550"/>
          <p14:tracePt t="55411" x="6883400" y="3416300"/>
          <p14:tracePt t="55417" x="6745288" y="3465513"/>
          <p14:tracePt t="55425" x="6623050" y="3522663"/>
          <p14:tracePt t="55432" x="6518275" y="3554413"/>
          <p14:tracePt t="55439" x="6411913" y="3587750"/>
          <p14:tracePt t="55446" x="6338888" y="3627438"/>
          <p14:tracePt t="55453" x="6283325" y="3643313"/>
          <p14:tracePt t="55461" x="6218238" y="3660775"/>
          <p14:tracePt t="55468" x="6184900" y="3668713"/>
          <p14:tracePt t="55475" x="6153150" y="3676650"/>
          <p14:tracePt t="55483" x="6137275" y="3676650"/>
          <p14:tracePt t="55489" x="6119813" y="3676650"/>
          <p14:tracePt t="55496" x="6103938" y="3676650"/>
          <p14:tracePt t="55503" x="6096000" y="3676650"/>
          <p14:tracePt t="55510" x="6088063" y="3676650"/>
          <p14:tracePt t="55525" x="6080125" y="3676650"/>
          <p14:tracePt t="55532" x="6072188" y="3676650"/>
          <p14:tracePt t="55546" x="6064250" y="3676650"/>
          <p14:tracePt t="55617" x="6064250" y="3668713"/>
          <p14:tracePt t="55624" x="6088063" y="3643313"/>
          <p14:tracePt t="55632" x="6169025" y="3595688"/>
          <p14:tracePt t="55638" x="6265863" y="3562350"/>
          <p14:tracePt t="55645" x="6356350" y="3546475"/>
          <p14:tracePt t="55653" x="6453188" y="3530600"/>
          <p14:tracePt t="55661" x="6542088" y="3522663"/>
          <p14:tracePt t="55668" x="6630988" y="3514725"/>
          <p14:tracePt t="55674" x="6696075" y="3514725"/>
          <p14:tracePt t="55681" x="6778625" y="3514725"/>
          <p14:tracePt t="55689" x="6834188" y="3514725"/>
          <p14:tracePt t="55695" x="6859588" y="3514725"/>
          <p14:tracePt t="55702" x="6883400" y="3514725"/>
          <p14:tracePt t="55710" x="6907213" y="3514725"/>
          <p14:tracePt t="55718" x="6924675" y="3514725"/>
          <p14:tracePt t="55724" x="6932613" y="3514725"/>
          <p14:tracePt t="55732" x="6940550" y="3514725"/>
          <p14:tracePt t="55739" x="6956425" y="3514725"/>
          <p14:tracePt t="55745" x="6972300" y="3514725"/>
          <p14:tracePt t="55754" x="7005638" y="3514725"/>
          <p14:tracePt t="55759" x="7021513" y="3514725"/>
          <p14:tracePt t="55768" x="7061200" y="3514725"/>
          <p14:tracePt t="55774" x="7094538" y="3497263"/>
          <p14:tracePt t="55782" x="7134225" y="3497263"/>
          <p14:tracePt t="55789" x="7167563" y="3489325"/>
          <p14:tracePt t="55797" x="7208838" y="3489325"/>
          <p14:tracePt t="55802" x="7232650" y="3481388"/>
          <p14:tracePt t="55810" x="7272338" y="3481388"/>
          <p14:tracePt t="55817" x="7305675" y="3473450"/>
          <p14:tracePt t="55824" x="7329488" y="3465513"/>
          <p14:tracePt t="55831" x="7370763" y="3457575"/>
          <p14:tracePt t="55838" x="7386638" y="3449638"/>
          <p14:tracePt t="55846" x="7410450" y="3441700"/>
          <p14:tracePt t="55853" x="7435850" y="3441700"/>
          <p14:tracePt t="55860" x="7451725" y="3424238"/>
          <p14:tracePt t="55868" x="7467600" y="3416300"/>
          <p14:tracePt t="55874" x="7483475" y="3408363"/>
          <p14:tracePt t="55882" x="7508875" y="3400425"/>
          <p14:tracePt t="55889" x="7532688" y="3392488"/>
          <p14:tracePt t="55897" x="7548563" y="3384550"/>
          <p14:tracePt t="55902" x="7573963" y="3384550"/>
          <p14:tracePt t="55909" x="7605713" y="3368675"/>
          <p14:tracePt t="55918" x="7621588" y="3351213"/>
          <p14:tracePt t="55924" x="7646988" y="3343275"/>
          <p14:tracePt t="55932" x="7662863" y="3335338"/>
          <p14:tracePt t="55939" x="7678738" y="3327400"/>
          <p14:tracePt t="55953" x="7686675" y="3319463"/>
          <p14:tracePt t="55961" x="7694613" y="3319463"/>
          <p14:tracePt t="55982" x="7694613" y="3311525"/>
          <p14:tracePt t="55989" x="7694613" y="3303588"/>
          <p14:tracePt t="55995" x="7694613" y="3278188"/>
          <p14:tracePt t="56003" x="7694613" y="3270250"/>
          <p14:tracePt t="56010" x="7670800" y="3246438"/>
          <p14:tracePt t="56017" x="7613650" y="3214688"/>
          <p14:tracePt t="56024" x="7548563" y="3181350"/>
          <p14:tracePt t="56031" x="7443788" y="3157538"/>
          <p14:tracePt t="56039" x="7354888" y="3149600"/>
          <p14:tracePt t="56044" x="7264400" y="3132138"/>
          <p14:tracePt t="56053" x="7199313" y="3132138"/>
          <p14:tracePt t="56059" x="7102475" y="3141663"/>
          <p14:tracePt t="56067" x="7053263" y="3149600"/>
          <p14:tracePt t="56074" x="6980238" y="3157538"/>
          <p14:tracePt t="56081" x="6915150" y="3173413"/>
          <p14:tracePt t="56088" x="6867525" y="3205163"/>
          <p14:tracePt t="56094" x="6826250" y="3214688"/>
          <p14:tracePt t="56103" x="6786563" y="3230563"/>
          <p14:tracePt t="56109" x="6737350" y="3246438"/>
          <p14:tracePt t="56118" x="6721475" y="3262313"/>
          <p14:tracePt t="56123" x="6696075" y="3270250"/>
          <p14:tracePt t="56131" x="6664325" y="3278188"/>
          <p14:tracePt t="56137" x="6656388" y="3287713"/>
          <p14:tracePt t="56145" x="6648450" y="3295650"/>
          <p14:tracePt t="56152" x="6640513" y="3295650"/>
          <p14:tracePt t="56168" x="6630988" y="3295650"/>
          <p14:tracePt t="56174" x="6623050" y="3303588"/>
          <p14:tracePt t="56246" x="6630988" y="3303588"/>
          <p14:tracePt t="56251" x="6664325" y="3303588"/>
          <p14:tracePt t="56260" x="6704013" y="3295650"/>
          <p14:tracePt t="56267" x="6753225" y="3278188"/>
          <p14:tracePt t="56274" x="6818313" y="3254375"/>
          <p14:tracePt t="56282" x="6883400" y="3246438"/>
          <p14:tracePt t="56289" x="6964363" y="3230563"/>
          <p14:tracePt t="56295" x="7037388" y="3205163"/>
          <p14:tracePt t="56302" x="7102475" y="3189288"/>
          <p14:tracePt t="56309" x="7183438" y="3157538"/>
          <p14:tracePt t="56317" x="7240588" y="3141663"/>
          <p14:tracePt t="56323" x="7313613" y="3116263"/>
          <p14:tracePt t="56330" x="7337425" y="3108325"/>
          <p14:tracePt t="56338" x="7394575" y="3100388"/>
          <p14:tracePt t="56344" x="7427913" y="3092450"/>
          <p14:tracePt t="56352" x="7467600" y="3076575"/>
          <p14:tracePt t="56359" x="7516813" y="3059113"/>
          <p14:tracePt t="56366" x="7564438" y="3043238"/>
          <p14:tracePt t="56373" x="7621588" y="3019425"/>
          <p14:tracePt t="56381" x="7670800" y="2986088"/>
          <p14:tracePt t="56387" x="7743825" y="2954338"/>
          <p14:tracePt t="56395" x="7785100" y="2938463"/>
          <p14:tracePt t="56401" x="7832725" y="2921000"/>
          <p14:tracePt t="56409" x="7848600" y="2897188"/>
          <p14:tracePt t="56415" x="7866063" y="2881313"/>
          <p14:tracePt t="56423" x="7889875" y="2873375"/>
          <p14:tracePt t="56437" x="7897813" y="2873375"/>
          <p14:tracePt t="56462" x="7905750" y="2865438"/>
          <p14:tracePt t="56473" x="7905750" y="2857500"/>
          <p14:tracePt t="56481" x="7905750" y="2847975"/>
          <p14:tracePt t="56487" x="7913688" y="2816225"/>
          <p14:tracePt t="56494" x="7921625" y="2784475"/>
          <p14:tracePt t="56501" x="7921625" y="2719388"/>
          <p14:tracePt t="56509" x="7913688" y="2678113"/>
          <p14:tracePt t="56517" x="7889875" y="2628900"/>
          <p14:tracePt t="56523" x="7816850" y="2589213"/>
          <p14:tracePt t="56530" x="7712075" y="2524125"/>
          <p14:tracePt t="56538" x="7597775" y="2474913"/>
          <p14:tracePt t="56543" x="7508875" y="2427288"/>
          <p14:tracePt t="56553" x="7402513" y="2409825"/>
          <p14:tracePt t="56560" x="7281863" y="2386013"/>
          <p14:tracePt t="56565" x="7167563" y="2378075"/>
          <p14:tracePt t="56572" x="7045325" y="2378075"/>
          <p14:tracePt t="56579" x="6932613" y="2378075"/>
          <p14:tracePt t="56588" x="6818313" y="2378075"/>
          <p14:tracePt t="56599" x="6721475" y="2401888"/>
          <p14:tracePt t="56603" x="6656388" y="2409825"/>
          <p14:tracePt t="56610" x="6591300" y="2409825"/>
          <p14:tracePt t="56617" x="6557963" y="2409825"/>
          <p14:tracePt t="56624" x="6542088" y="2409825"/>
          <p14:tracePt t="56630" x="6518275" y="2409825"/>
          <p14:tracePt t="56636" x="6502400" y="2409825"/>
          <p14:tracePt t="56645" x="6494463" y="2401888"/>
          <p14:tracePt t="56651" x="6469063" y="2362200"/>
          <p14:tracePt t="56660" x="6445250" y="2305050"/>
          <p14:tracePt t="56670" x="6445250" y="2232025"/>
          <p14:tracePt t="56672" x="6453188" y="2151063"/>
          <p14:tracePt t="56680" x="6477000" y="2070100"/>
          <p14:tracePt t="56686" x="6534150" y="1979613"/>
          <p14:tracePt t="56693" x="6607175" y="1898650"/>
          <p14:tracePt t="56702" x="6696075" y="1801813"/>
          <p14:tracePt t="56708" x="6810375" y="1695450"/>
          <p14:tracePt t="56715" x="6924675" y="1606550"/>
          <p14:tracePt t="56723" x="7053263" y="1517650"/>
          <p14:tracePt t="56729" x="7183438" y="1452563"/>
          <p14:tracePt t="56737" x="7345363" y="1403350"/>
          <p14:tracePt t="56743" x="7451725" y="1355725"/>
          <p14:tracePt t="56752" x="7613650" y="1339850"/>
          <p14:tracePt t="56758" x="7759700" y="1322388"/>
          <p14:tracePt t="56765" x="7874000" y="1322388"/>
          <p14:tracePt t="56773" x="7994650" y="1322388"/>
          <p14:tracePt t="56781" x="8150225" y="1330325"/>
          <p14:tracePt t="56787" x="8255000" y="1339850"/>
          <p14:tracePt t="56793" x="8377238" y="1363663"/>
          <p14:tracePt t="56802" x="8523288" y="1395413"/>
          <p14:tracePt t="56807" x="8628063" y="1412875"/>
          <p14:tracePt t="56815" x="8750300" y="1444625"/>
          <p14:tracePt t="56823" x="8872538" y="1501775"/>
          <p14:tracePt t="56830" x="8993188" y="1549400"/>
          <p14:tracePt t="56837" x="9099550" y="1590675"/>
          <p14:tracePt t="56842" x="9204325" y="1631950"/>
          <p14:tracePt t="56851" x="9302750" y="1663700"/>
          <p14:tracePt t="56858" x="9383713" y="1695450"/>
          <p14:tracePt t="56865" x="9440863" y="1736725"/>
          <p14:tracePt t="56873" x="9496425" y="1760538"/>
          <p14:tracePt t="56879" x="9553575" y="1793875"/>
          <p14:tracePt t="56887" x="9586913" y="1825625"/>
          <p14:tracePt t="56893" x="9634538" y="1851025"/>
          <p14:tracePt t="56902" x="9683750" y="1916113"/>
          <p14:tracePt t="56909" x="9732963" y="1963738"/>
          <p14:tracePt t="56915" x="9772650" y="2028825"/>
          <p14:tracePt t="56923" x="9821863" y="2093913"/>
          <p14:tracePt t="56930" x="9845675" y="2159000"/>
          <p14:tracePt t="56937" x="9853613" y="2247900"/>
          <p14:tracePt t="56942" x="9853613" y="2320925"/>
          <p14:tracePt t="56952" x="9829800" y="2378075"/>
          <p14:tracePt t="56958" x="9780588" y="2443163"/>
          <p14:tracePt t="56965" x="9715500" y="2540000"/>
          <p14:tracePt t="56972" x="9642475" y="2613025"/>
          <p14:tracePt t="56978" x="9545638" y="2701925"/>
          <p14:tracePt t="56986" x="9432925" y="2808288"/>
          <p14:tracePt t="56992" x="9342438" y="2881313"/>
          <p14:tracePt t="57000" x="9237663" y="2954338"/>
          <p14:tracePt t="57008" x="9139238" y="3019425"/>
          <p14:tracePt t="57016" x="9026525" y="3116263"/>
          <p14:tracePt t="57022" x="8912225" y="3205163"/>
          <p14:tracePt t="57029" x="8750300" y="3327400"/>
          <p14:tracePt t="57036" x="8596313" y="3416300"/>
          <p14:tracePt t="57043" x="8335963" y="3546475"/>
          <p14:tracePt t="57051" x="8189913" y="3619500"/>
          <p14:tracePt t="57057" x="7994650" y="3684588"/>
          <p14:tracePt t="57065" x="7889875" y="3716338"/>
          <p14:tracePt t="57071" x="7785100" y="3741738"/>
          <p14:tracePt t="57078" x="7694613" y="3741738"/>
          <p14:tracePt t="57086" x="7629525" y="3741738"/>
          <p14:tracePt t="57093" x="7573963" y="3733800"/>
          <p14:tracePt t="57101" x="7540625" y="3692525"/>
          <p14:tracePt t="57107" x="7500938" y="3652838"/>
          <p14:tracePt t="57115" x="7435850" y="3554413"/>
          <p14:tracePt t="57121" x="7410450" y="3457575"/>
          <p14:tracePt t="57129" x="7410450" y="3351213"/>
          <p14:tracePt t="57136" x="7427913" y="3238500"/>
          <p14:tracePt t="57145" x="7459663" y="3084513"/>
          <p14:tracePt t="57149" x="7524750" y="2946400"/>
          <p14:tracePt t="57158" x="7589838" y="2832100"/>
          <p14:tracePt t="57170" x="7694613" y="2719388"/>
          <p14:tracePt t="57171" x="7793038" y="2646363"/>
          <p14:tracePt t="57178" x="7921625" y="2532063"/>
          <p14:tracePt t="57193" x="8231188" y="2401888"/>
          <p14:tracePt t="57200" x="8385175" y="2354263"/>
          <p14:tracePt t="57208" x="8466138" y="2344738"/>
          <p14:tracePt t="57215" x="8555038" y="2344738"/>
          <p14:tracePt t="57223" x="8620125" y="2344738"/>
          <p14:tracePt t="57229" x="8693150" y="2378075"/>
          <p14:tracePt t="57237" x="8742363" y="2393950"/>
          <p14:tracePt t="57244" x="8791575" y="2427288"/>
          <p14:tracePt t="57250" x="8823325" y="2443163"/>
          <p14:tracePt t="57257" x="8847138" y="2474913"/>
          <p14:tracePt t="57265" x="8864600" y="2482850"/>
          <p14:tracePt t="57272" x="8872538" y="2500313"/>
          <p14:tracePt t="57279" x="8872538" y="2508250"/>
          <p14:tracePt t="57287" x="8880475" y="2508250"/>
          <p14:tracePt t="57294" x="8880475" y="2524125"/>
          <p14:tracePt t="57301" x="8880475" y="2532063"/>
          <p14:tracePt t="57315" x="8880475" y="2540000"/>
          <p14:tracePt t="57320" x="8880475" y="2547938"/>
          <p14:tracePt t="57336" x="8872538" y="2555875"/>
          <p14:tracePt t="57343" x="8847138" y="2565400"/>
          <p14:tracePt t="57349" x="8823325" y="2573338"/>
          <p14:tracePt t="59882" x="8709025" y="2605088"/>
          <p14:tracePt t="59888" x="8628063" y="2638425"/>
          <p14:tracePt t="59894" x="8523288" y="2686050"/>
          <p14:tracePt t="59903" x="8458200" y="2711450"/>
          <p14:tracePt t="59909" x="8361363" y="2743200"/>
          <p14:tracePt t="59915" x="8296275" y="2759075"/>
          <p14:tracePt t="59924" x="8247063" y="2784475"/>
          <p14:tracePt t="59931" x="8205788" y="2792413"/>
          <p14:tracePt t="59938" x="8181975" y="2800350"/>
          <p14:tracePt t="59945" x="8166100" y="2808288"/>
          <p14:tracePt t="59953" x="8142288" y="2816225"/>
          <p14:tracePt t="59958" x="8124825" y="2816225"/>
          <p14:tracePt t="59968" x="8116888" y="2824163"/>
          <p14:tracePt t="59973" x="8093075" y="2832100"/>
          <p14:tracePt t="59980" x="8069263" y="2840038"/>
          <p14:tracePt t="59988" x="8051800" y="2857500"/>
          <p14:tracePt t="59993" x="8027988" y="2873375"/>
          <p14:tracePt t="60003" x="8012113" y="2889250"/>
          <p14:tracePt t="60009" x="7978775" y="2913063"/>
          <p14:tracePt t="60016" x="7970838" y="2930525"/>
          <p14:tracePt t="60023" x="7947025" y="2954338"/>
          <p14:tracePt t="60031" x="7921625" y="2978150"/>
          <p14:tracePt t="60039" x="7905750" y="2994025"/>
          <p14:tracePt t="60044" x="7889875" y="3027363"/>
          <p14:tracePt t="60052" x="7881938" y="3035300"/>
          <p14:tracePt t="60058" x="7874000" y="3051175"/>
          <p14:tracePt t="60066" x="7848600" y="3067050"/>
          <p14:tracePt t="60072" x="7840663" y="3076575"/>
          <p14:tracePt t="60080" x="7840663" y="3084513"/>
          <p14:tracePt t="60087" x="7832725" y="3092450"/>
          <p14:tracePt t="60093" x="7824788" y="3092450"/>
          <p14:tracePt t="60101" x="7824788" y="3100388"/>
          <p14:tracePt t="60109" x="7816850" y="3108325"/>
          <p14:tracePt t="60116" x="7808913" y="3108325"/>
          <p14:tracePt t="60123" x="7808913" y="3116263"/>
          <p14:tracePt t="60130" x="7793038" y="3124200"/>
          <p14:tracePt t="60137" x="7785100" y="3132138"/>
          <p14:tracePt t="60144" x="7785100" y="3141663"/>
          <p14:tracePt t="60152" x="7775575" y="3149600"/>
          <p14:tracePt t="60159" x="7767638" y="3149600"/>
          <p14:tracePt t="60166" x="7767638" y="3157538"/>
          <p14:tracePt t="60177" x="7759700" y="3157538"/>
          <p14:tracePt t="60186" x="7751763" y="3165475"/>
          <p14:tracePt t="60244" x="7751763" y="3173413"/>
          <p14:tracePt t="60251" x="7735888" y="3181350"/>
          <p14:tracePt t="60262" x="7727950" y="3189288"/>
          <p14:tracePt t="60266" x="7727950" y="3197225"/>
          <p14:tracePt t="60272" x="7720013" y="3205163"/>
          <p14:tracePt t="60280" x="7712075" y="3205163"/>
          <p14:tracePt t="60288" x="7712075" y="3214688"/>
          <p14:tracePt t="60294" x="7702550" y="3222625"/>
          <p14:tracePt t="60309" x="7702550" y="3230563"/>
          <p14:tracePt t="60331" x="7694613" y="3230563"/>
          <p14:tracePt t="60338" x="7694613" y="3238500"/>
          <p14:tracePt t="60352" x="7686675" y="3246438"/>
          <p14:tracePt t="60358" x="7678738" y="3254375"/>
          <p14:tracePt t="60367" x="7670800" y="3262313"/>
          <p14:tracePt t="60373" x="7662863" y="3270250"/>
          <p14:tracePt t="60381" x="7646988" y="3295650"/>
          <p14:tracePt t="60387" x="7629525" y="3311525"/>
          <p14:tracePt t="60393" x="7605713" y="3327400"/>
          <p14:tracePt t="60402" x="7597775" y="3343275"/>
          <p14:tracePt t="60409" x="7589838" y="3360738"/>
          <p14:tracePt t="60415" x="7581900" y="3360738"/>
          <p14:tracePt t="60422" x="7581900" y="3368675"/>
          <p14:tracePt t="60429" x="7573963" y="3376613"/>
          <p14:tracePt t="60436" x="7564438" y="3384550"/>
          <p14:tracePt t="60443" x="7556500" y="3392488"/>
          <p14:tracePt t="60472" x="7556500" y="3400425"/>
          <p14:tracePt t="60516" x="7540625" y="3400425"/>
          <p14:tracePt t="60631" x="7548563" y="3400425"/>
          <p14:tracePt t="60637" x="7556500" y="3400425"/>
          <p14:tracePt t="60652" x="7573963" y="3400425"/>
          <p14:tracePt t="60657" x="7581900" y="3400425"/>
          <p14:tracePt t="60665" x="7589838" y="3400425"/>
          <p14:tracePt t="60672" x="7597775" y="3400425"/>
          <p14:tracePt t="60678" x="7613650" y="3400425"/>
          <p14:tracePt t="60687" x="7621588" y="3400425"/>
          <p14:tracePt t="60728" x="7629525" y="3400425"/>
          <p14:tracePt t="60765" x="7639050" y="3400425"/>
          <p14:tracePt t="60808" x="7646988" y="3400425"/>
          <p14:tracePt t="60815" x="7654925" y="3400425"/>
          <p14:tracePt t="60828" x="7670800" y="3400425"/>
          <p14:tracePt t="60835" x="7678738" y="3400425"/>
          <p14:tracePt t="60842" x="7686675" y="3400425"/>
          <p14:tracePt t="60851" x="7694613" y="3400425"/>
          <p14:tracePt t="60856" x="7712075" y="3400425"/>
          <p14:tracePt t="60864" x="7735888" y="3400425"/>
          <p14:tracePt t="60871" x="7751763" y="3400425"/>
          <p14:tracePt t="60879" x="7775575" y="3400425"/>
          <p14:tracePt t="60886" x="7785100" y="3400425"/>
          <p14:tracePt t="60892" x="7816850" y="3400425"/>
          <p14:tracePt t="60900" x="7832725" y="3400425"/>
          <p14:tracePt t="60907" x="7858125" y="3400425"/>
          <p14:tracePt t="60914" x="7881938" y="3400425"/>
          <p14:tracePt t="60922" x="7897813" y="3400425"/>
          <p14:tracePt t="60928" x="7921625" y="3400425"/>
          <p14:tracePt t="60935" x="7947025" y="3400425"/>
          <p14:tracePt t="60943" x="7970838" y="3400425"/>
          <p14:tracePt t="60950" x="7986713" y="3400425"/>
          <p14:tracePt t="60956" x="8027988" y="3400425"/>
          <p14:tracePt t="60965" x="8059738" y="3392488"/>
          <p14:tracePt t="60971" x="8116888" y="3384550"/>
          <p14:tracePt t="60977" x="8158163" y="3368675"/>
          <p14:tracePt t="60985" x="8215313" y="3360738"/>
          <p14:tracePt t="60994" x="8255000" y="3351213"/>
          <p14:tracePt t="61001" x="8296275" y="3351213"/>
          <p14:tracePt t="61007" x="8328025" y="3351213"/>
          <p14:tracePt t="61015" x="8361363" y="3351213"/>
          <p14:tracePt t="61021" x="8393113" y="3351213"/>
          <p14:tracePt t="61029" x="8424863" y="3351213"/>
          <p14:tracePt t="61035" x="8442325" y="3351213"/>
          <p14:tracePt t="61042" x="8466138" y="3351213"/>
          <p14:tracePt t="61050" x="8489950" y="3351213"/>
          <p14:tracePt t="61057" x="8515350" y="3351213"/>
          <p14:tracePt t="61065" x="8523288" y="3351213"/>
          <p14:tracePt t="61070" x="8562975" y="3351213"/>
          <p14:tracePt t="61078" x="8588375" y="3351213"/>
          <p14:tracePt t="61085" x="8612188" y="3351213"/>
          <p14:tracePt t="61092" x="8653463" y="3351213"/>
          <p14:tracePt t="61101" x="8685213" y="3351213"/>
          <p14:tracePt t="61106" x="8709025" y="3351213"/>
          <p14:tracePt t="61114" x="8734425" y="3351213"/>
          <p14:tracePt t="61122" x="8750300" y="3351213"/>
          <p14:tracePt t="61127" x="8782050" y="3351213"/>
          <p14:tracePt t="61135" x="8807450" y="3351213"/>
          <p14:tracePt t="61142" x="8823325" y="3351213"/>
          <p14:tracePt t="61150" x="8847138" y="3351213"/>
          <p14:tracePt t="61157" x="8855075" y="3351213"/>
          <p14:tracePt t="61164" x="8880475" y="3351213"/>
          <p14:tracePt t="61171" x="8888413" y="3351213"/>
          <p14:tracePt t="61193" x="8961438" y="3351213"/>
          <p14:tracePt t="61200" x="8993188" y="3360738"/>
          <p14:tracePt t="61206" x="9010650" y="3360738"/>
          <p14:tracePt t="61214" x="9034463" y="3360738"/>
          <p14:tracePt t="61221" x="9058275" y="3376613"/>
          <p14:tracePt t="61227" x="9066213" y="3376613"/>
          <p14:tracePt t="61235" x="9075738" y="3376613"/>
          <p14:tracePt t="61243" x="9083675" y="3376613"/>
          <p14:tracePt t="61265" x="9091613" y="3376613"/>
          <p14:tracePt t="61307" x="9099550" y="3376613"/>
          <p14:tracePt t="61628" x="8969375" y="3376613"/>
          <p14:tracePt t="61635" x="8750300" y="3376613"/>
          <p14:tracePt t="61641" x="8507413" y="3376613"/>
          <p14:tracePt t="61649" x="8247063" y="3376613"/>
          <p14:tracePt t="61655" x="7978775" y="3376613"/>
          <p14:tracePt t="61663" x="7712075" y="3360738"/>
          <p14:tracePt t="61669" x="7435850" y="3343275"/>
          <p14:tracePt t="61677" x="7199313" y="3343275"/>
          <p14:tracePt t="61684" x="7005638" y="3327400"/>
          <p14:tracePt t="61692" x="6826250" y="3303588"/>
          <p14:tracePt t="61700" x="6713538" y="3295650"/>
          <p14:tracePt t="61706" x="6607175" y="3287713"/>
          <p14:tracePt t="61713" x="6542088" y="3254375"/>
          <p14:tracePt t="61720" x="6469063" y="3238500"/>
          <p14:tracePt t="61726" x="6411913" y="3214688"/>
          <p14:tracePt t="61735" x="6372225" y="3197225"/>
          <p14:tracePt t="61740" x="6348413" y="3173413"/>
          <p14:tracePt t="61750" x="6307138" y="3132138"/>
          <p14:tracePt t="61755" x="6257925" y="3067050"/>
          <p14:tracePt t="61762" x="6234113" y="3011488"/>
          <p14:tracePt t="61770" x="6210300" y="2954338"/>
          <p14:tracePt t="61776" x="6200775" y="2913063"/>
          <p14:tracePt t="61784" x="6200775" y="2873375"/>
          <p14:tracePt t="61791" x="6184900" y="2840038"/>
          <p14:tracePt t="61798" x="6184900" y="2792413"/>
          <p14:tracePt t="61805" x="6184900" y="2751138"/>
          <p14:tracePt t="61812" x="6184900" y="2686050"/>
          <p14:tracePt t="61820" x="6200775" y="2589213"/>
          <p14:tracePt t="61826" x="6210300" y="2500313"/>
          <p14:tracePt t="61834" x="6234113" y="2393950"/>
          <p14:tracePt t="61840" x="6265863" y="2289175"/>
          <p14:tracePt t="61849" x="6307138" y="2174875"/>
          <p14:tracePt t="61855" x="6330950" y="2062163"/>
          <p14:tracePt t="61864" x="6348413" y="1939925"/>
          <p14:tracePt t="61870" x="6372225" y="1825625"/>
          <p14:tracePt t="61877" x="6380163" y="1704975"/>
          <p14:tracePt t="61885" x="6396038" y="1590675"/>
          <p14:tracePt t="61890" x="6403975" y="1468438"/>
          <p14:tracePt t="61898" x="6429375" y="1363663"/>
          <p14:tracePt t="61905" x="6437313" y="1274763"/>
          <p14:tracePt t="61912" x="6445250" y="1193800"/>
          <p14:tracePt t="61918" x="6453188" y="1128713"/>
          <p14:tracePt t="61926" x="6453188" y="1087438"/>
          <p14:tracePt t="61934" x="6453188" y="1038225"/>
          <p14:tracePt t="61940" x="6461125" y="1014413"/>
          <p14:tracePt t="61948" x="6461125" y="973138"/>
          <p14:tracePt t="61955" x="6461125" y="965200"/>
          <p14:tracePt t="61962" x="6461125" y="949325"/>
          <p14:tracePt t="61969" x="6461125" y="941388"/>
          <p14:tracePt t="61976" x="6461125" y="925513"/>
          <p14:tracePt t="61984" x="6461125" y="909638"/>
          <p14:tracePt t="62019" x="6461125" y="900113"/>
          <p14:tracePt t="62041" x="6453188" y="900113"/>
          <p14:tracePt t="62048" x="6445250" y="925513"/>
          <p14:tracePt t="62055" x="6429375" y="1014413"/>
          <p14:tracePt t="62061" x="6411913" y="1120775"/>
          <p14:tracePt t="62070" x="6411913" y="1249363"/>
          <p14:tracePt t="62076" x="6403975" y="1412875"/>
          <p14:tracePt t="62085" x="6403975" y="1541463"/>
          <p14:tracePt t="62091" x="6403975" y="1744663"/>
          <p14:tracePt t="62098" x="6403975" y="1898650"/>
          <p14:tracePt t="62105" x="6421438" y="2093913"/>
          <p14:tracePt t="62114" x="6445250" y="2271713"/>
          <p14:tracePt t="62118" x="6461125" y="2466975"/>
          <p14:tracePt t="62127" x="6461125" y="2581275"/>
          <p14:tracePt t="62134" x="6461125" y="2711450"/>
          <p14:tracePt t="62141" x="6461125" y="2800350"/>
          <p14:tracePt t="62148" x="6461125" y="2889250"/>
          <p14:tracePt t="62155" x="6461125" y="2946400"/>
          <p14:tracePt t="62163" x="6461125" y="2994025"/>
          <p14:tracePt t="62169" x="6461125" y="3019425"/>
          <p14:tracePt t="62176" x="6461125" y="3027363"/>
          <p14:tracePt t="62184" x="6461125" y="3051175"/>
          <p14:tracePt t="62190" x="6461125" y="3059113"/>
          <p14:tracePt t="62213" x="6445250" y="3059113"/>
          <p14:tracePt t="62219" x="6437313" y="3051175"/>
          <p14:tracePt t="62227" x="6429375" y="2970213"/>
          <p14:tracePt t="62234" x="6421438" y="2808288"/>
          <p14:tracePt t="62240" x="6403975" y="2686050"/>
          <p14:tracePt t="62248" x="6396038" y="2532063"/>
          <p14:tracePt t="62255" x="6388100" y="2386013"/>
          <p14:tracePt t="62261" x="6364288" y="2198688"/>
          <p14:tracePt t="62270" x="6323013" y="2020888"/>
          <p14:tracePt t="62275" x="6299200" y="1851025"/>
          <p14:tracePt t="62283" x="6257925" y="1687513"/>
          <p14:tracePt t="62290" x="6242050" y="1582738"/>
          <p14:tracePt t="62297" x="6210300" y="1476375"/>
          <p14:tracePt t="62304" x="6200775" y="1412875"/>
          <p14:tracePt t="62311" x="6184900" y="1379538"/>
          <p14:tracePt t="62318" x="6176963" y="1355725"/>
          <p14:tracePt t="62326" x="6169025" y="1339850"/>
          <p14:tracePt t="62333" x="6161088" y="1330325"/>
          <p14:tracePt t="62383" x="6161088" y="1339850"/>
          <p14:tracePt t="62390" x="6161088" y="1371600"/>
          <p14:tracePt t="62397" x="6161088" y="1428750"/>
          <p14:tracePt t="62404" x="6161088" y="1517650"/>
          <p14:tracePt t="62410" x="6161088" y="1622425"/>
          <p14:tracePt t="62418" x="6161088" y="1736725"/>
          <p14:tracePt t="62426" x="6161088" y="1866900"/>
          <p14:tracePt t="62433" x="6169025" y="1989138"/>
          <p14:tracePt t="62440" x="6184900" y="2101850"/>
          <p14:tracePt t="62447" x="6192838" y="2198688"/>
          <p14:tracePt t="62454" x="6200775" y="2289175"/>
          <p14:tracePt t="62460" x="6210300" y="2344738"/>
          <p14:tracePt t="62469" x="6218238" y="2386013"/>
          <p14:tracePt t="62476" x="6218238" y="2401888"/>
          <p14:tracePt t="62482" x="6218238" y="2419350"/>
          <p14:tracePt t="62490" x="6218238" y="2427288"/>
          <p14:tracePt t="62498" x="6218238" y="2435225"/>
          <p14:tracePt t="62504" x="6218238" y="2443163"/>
          <p14:tracePt t="62518" x="6218238" y="2451100"/>
          <p14:tracePt t="62540" x="6218238" y="2459038"/>
          <p14:tracePt t="65790" x="6184900" y="2466975"/>
          <p14:tracePt t="65797" x="6088063" y="2482850"/>
          <p14:tracePt t="65804" x="6022975" y="2492375"/>
          <p14:tracePt t="65812" x="5965825" y="2516188"/>
          <p14:tracePt t="65818" x="5868988" y="2555875"/>
          <p14:tracePt t="65826" x="5780088" y="2597150"/>
          <p14:tracePt t="65833" x="5681663" y="2662238"/>
          <p14:tracePt t="65839" x="5608638" y="2727325"/>
          <p14:tracePt t="65847" x="5543550" y="2800350"/>
          <p14:tracePt t="65855" x="5462588" y="2897188"/>
          <p14:tracePt t="65860" x="5381625" y="2994025"/>
          <p14:tracePt t="65870" x="5340350" y="3051175"/>
          <p14:tracePt t="65875" x="5267325" y="3157538"/>
          <p14:tracePt t="65884" x="5211763" y="3254375"/>
          <p14:tracePt t="65890" x="5146675" y="3351213"/>
          <p14:tracePt t="65898" x="5105400" y="3449638"/>
          <p14:tracePt t="65904" x="5057775" y="3546475"/>
          <p14:tracePt t="65913" x="5024438" y="3611563"/>
          <p14:tracePt t="65919" x="4983163" y="3668713"/>
          <p14:tracePt t="65925" x="4951413" y="3781425"/>
          <p14:tracePt t="65933" x="4919663" y="3887788"/>
          <p14:tracePt t="65939" x="4902200" y="3992563"/>
          <p14:tracePt t="65947" x="4870450" y="4098925"/>
          <p14:tracePt t="65955" x="4854575" y="4211638"/>
          <p14:tracePt t="65961" x="4837113" y="4318000"/>
          <p14:tracePt t="65968" x="4813300" y="4438650"/>
          <p14:tracePt t="65975" x="4797425" y="4552950"/>
          <p14:tracePt t="65984" x="4764088" y="4659313"/>
          <p14:tracePt t="65989" x="4740275" y="4732338"/>
          <p14:tracePt t="65997" x="4716463" y="4795838"/>
          <p14:tracePt t="66004" x="4683125" y="4860925"/>
          <p14:tracePt t="66010" x="4643438" y="4918075"/>
          <p14:tracePt t="66019" x="4618038" y="4951413"/>
          <p14:tracePt t="66025" x="4545013" y="5014913"/>
          <p14:tracePt t="66033" x="4497388" y="5048250"/>
          <p14:tracePt t="66040" x="4424363" y="5113338"/>
          <p14:tracePt t="66047" x="4359275" y="5162550"/>
          <p14:tracePt t="66055" x="4294188" y="5226050"/>
          <p14:tracePt t="66060" x="4197350" y="5299075"/>
          <p14:tracePt t="66068" x="4122738" y="5348288"/>
          <p14:tracePt t="66076" x="4025900" y="5429250"/>
          <p14:tracePt t="66082" x="3937000" y="5478463"/>
          <p14:tracePt t="66089" x="3822700" y="5543550"/>
          <p14:tracePt t="66097" x="3725863" y="5583238"/>
          <p14:tracePt t="66104" x="3668713" y="5624513"/>
          <p14:tracePt t="66110" x="3603625" y="5648325"/>
          <p14:tracePt t="66118" x="3538538" y="5656263"/>
          <p14:tracePt t="66125" x="3482975" y="5656263"/>
          <p14:tracePt t="66133" x="3417888" y="5656263"/>
          <p14:tracePt t="66139" x="3376613" y="5656263"/>
          <p14:tracePt t="66147" x="3311525" y="5648325"/>
          <p14:tracePt t="66153" x="3254375" y="5624513"/>
          <p14:tracePt t="66161" x="3206750" y="5600700"/>
          <p14:tracePt t="66168" x="3149600" y="5583238"/>
          <p14:tracePt t="66175" x="3116263" y="5575300"/>
          <p14:tracePt t="66182" x="3076575" y="5551488"/>
          <p14:tracePt t="66193" x="3035300" y="5535613"/>
          <p14:tracePt t="66196" x="2987675" y="5527675"/>
          <p14:tracePt t="66203" x="2930525" y="5510213"/>
          <p14:tracePt t="66210" x="2865438" y="5502275"/>
          <p14:tracePt t="66218" x="2776538" y="5494338"/>
          <p14:tracePt t="66225" x="2678113" y="5494338"/>
          <p14:tracePt t="66233" x="2589213" y="5502275"/>
          <p14:tracePt t="66239" x="2484438" y="5535613"/>
          <p14:tracePt t="66247" x="2393950" y="5559425"/>
          <p14:tracePt t="66253" x="2289175" y="5575300"/>
          <p14:tracePt t="66260" x="2192338" y="5600700"/>
          <p14:tracePt t="66268" x="2093913" y="5632450"/>
          <p14:tracePt t="66275" x="2005013" y="5648325"/>
          <p14:tracePt t="66283" x="1908175" y="5681663"/>
          <p14:tracePt t="66289" x="1843088" y="5713413"/>
          <p14:tracePt t="66297" x="1744663" y="5762625"/>
          <p14:tracePt t="66304" x="1689100" y="5802313"/>
          <p14:tracePt t="66310" x="1574800" y="5867400"/>
          <p14:tracePt t="66318" x="1509713" y="5908675"/>
          <p14:tracePt t="66325" x="1460500" y="5948363"/>
          <p14:tracePt t="66333" x="1428750" y="5965825"/>
          <p14:tracePt t="66340" x="1412875" y="5965825"/>
          <p14:tracePt t="66346" x="1412875" y="5973763"/>
          <p14:tracePt t="66352" x="1404938" y="5981700"/>
          <p14:tracePt t="66359" x="1395413" y="5981700"/>
          <p14:tracePt t="66688" x="1331913" y="6013450"/>
          <p14:tracePt t="66695" x="1266825" y="6054725"/>
          <p14:tracePt t="66703" x="1193800" y="6119813"/>
          <p14:tracePt t="66710" x="1136650" y="6159500"/>
          <p14:tracePt t="66717" x="1071563" y="6200775"/>
          <p14:tracePt t="66726" x="1038225" y="6224588"/>
          <p14:tracePt t="66731" x="1006475" y="6249988"/>
          <p14:tracePt t="66737" x="974725" y="6281738"/>
          <p14:tracePt t="66745" x="933450" y="6305550"/>
          <p14:tracePt t="66752" x="917575" y="6330950"/>
          <p14:tracePt t="66760" x="901700" y="6362700"/>
          <p14:tracePt t="66767" x="876300" y="6386513"/>
          <p14:tracePt t="66774" x="844550" y="6411913"/>
          <p14:tracePt t="66782" x="811213" y="6469063"/>
          <p14:tracePt t="66790" x="787400" y="6516688"/>
          <p14:tracePt t="66796" x="746125" y="6573838"/>
          <p14:tracePt t="66802" x="722313" y="6623050"/>
          <p14:tracePt t="66809" x="690563" y="6680200"/>
          <p14:tracePt t="66818" x="657225" y="6711950"/>
          <p14:tracePt t="66825" x="625475" y="6761163"/>
          <p14:tracePt t="66831" x="592138" y="6800850"/>
          <p14:tracePt t="66838" x="552450" y="6850063"/>
          <p14:tracePt t="67466" x="1908175" y="6753225"/>
          <p14:tracePt t="67473" x="2020888" y="6646863"/>
          <p14:tracePt t="67480" x="2119313" y="6557963"/>
          <p14:tracePt t="67488" x="2232025" y="6451600"/>
          <p14:tracePt t="67494" x="2328863" y="6370638"/>
          <p14:tracePt t="67502" x="2427288" y="6289675"/>
          <p14:tracePt t="67508" x="2492375" y="6232525"/>
          <p14:tracePt t="67517" x="2557463" y="6176963"/>
          <p14:tracePt t="67522" x="2622550" y="6127750"/>
          <p14:tracePt t="67530" x="2662238" y="6094413"/>
          <p14:tracePt t="67538" x="2703513" y="6054725"/>
          <p14:tracePt t="67544" x="2735263" y="6038850"/>
          <p14:tracePt t="67552" x="2743200" y="6030913"/>
          <p14:tracePt t="67559" x="2776538" y="6021388"/>
          <p14:tracePt t="67566" x="2792413" y="6013450"/>
          <p14:tracePt t="67573" x="2800350" y="6005513"/>
          <p14:tracePt t="67580" x="2816225" y="5997575"/>
          <p14:tracePt t="67587" x="2833688" y="5989638"/>
          <p14:tracePt t="67594" x="2833688" y="5981700"/>
          <p14:tracePt t="67602" x="2849563" y="5981700"/>
          <p14:tracePt t="67608" x="2857500" y="5981700"/>
          <p14:tracePt t="67680" x="2857500" y="5973763"/>
          <p14:tracePt t="67693" x="2833688" y="5965825"/>
          <p14:tracePt t="67701" x="2808288" y="5965825"/>
          <p14:tracePt t="67709" x="2792413" y="5965825"/>
          <p14:tracePt t="67716" x="2784475" y="5965825"/>
          <p14:tracePt t="67723" x="2759075" y="5965825"/>
          <p14:tracePt t="67736" x="2751138" y="5965825"/>
          <p14:tracePt t="67743" x="2743200" y="5965825"/>
          <p14:tracePt t="67758" x="2735263" y="5965825"/>
          <p14:tracePt t="67771" x="2735263" y="5957888"/>
          <p14:tracePt t="67779" x="2759075" y="5940425"/>
          <p14:tracePt t="67789" x="2857500" y="5892800"/>
          <p14:tracePt t="67793" x="2946400" y="5867400"/>
          <p14:tracePt t="67802" x="3043238" y="5851525"/>
          <p14:tracePt t="67809" x="3125788" y="5835650"/>
          <p14:tracePt t="67815" x="3189288" y="5827713"/>
          <p14:tracePt t="67822" x="3279775" y="5819775"/>
          <p14:tracePt t="67829" x="3376613" y="5794375"/>
          <p14:tracePt t="67837" x="3449638" y="5794375"/>
          <p14:tracePt t="67843" x="3506788" y="5794375"/>
          <p14:tracePt t="67851" x="3546475" y="5794375"/>
          <p14:tracePt t="67858" x="3563938" y="5794375"/>
          <p14:tracePt t="67866" x="3587750" y="5794375"/>
          <p14:tracePt t="67872" x="3595688" y="5794375"/>
          <p14:tracePt t="67879" x="3603625" y="5794375"/>
          <p14:tracePt t="67885" x="3611563" y="5794375"/>
          <p14:tracePt t="68180" x="3702050" y="5794375"/>
          <p14:tracePt t="68186" x="3798888" y="5794375"/>
          <p14:tracePt t="68192" x="3921125" y="5786438"/>
          <p14:tracePt t="68201" x="4033838" y="5778500"/>
          <p14:tracePt t="68207" x="4132263" y="5762625"/>
          <p14:tracePt t="68215" x="4179888" y="5754688"/>
          <p14:tracePt t="68222" x="4221163" y="5754688"/>
          <p14:tracePt t="68229" x="4244975" y="5754688"/>
          <p14:tracePt t="68235" x="4252913" y="5754688"/>
          <p14:tracePt t="68242" x="4270375" y="5754688"/>
          <p14:tracePt t="68250" x="4278313" y="5754688"/>
          <p14:tracePt t="68277" x="4286250" y="5754688"/>
          <p14:tracePt t="68299" x="4278313" y="5762625"/>
          <p14:tracePt t="68307" x="4237038" y="5778500"/>
          <p14:tracePt t="68314" x="4179888" y="5794375"/>
          <p14:tracePt t="68321" x="4090988" y="5827713"/>
          <p14:tracePt t="68328" x="4017963" y="5843588"/>
          <p14:tracePt t="68335" x="3952875" y="5859463"/>
          <p14:tracePt t="68342" x="3913188" y="5875338"/>
          <p14:tracePt t="68350" x="3871913" y="5884863"/>
          <p14:tracePt t="68356" x="3840163" y="5892800"/>
          <p14:tracePt t="68364" x="3814763" y="5900738"/>
          <p14:tracePt t="68371" x="3798888" y="5900738"/>
          <p14:tracePt t="68378" x="3790950" y="5900738"/>
          <p14:tracePt t="68385" x="3783013" y="5900738"/>
          <p14:tracePt t="68400" x="3775075" y="5900738"/>
          <p14:tracePt t="68421" x="3775075" y="5908675"/>
          <p14:tracePt t="68429" x="3775075" y="5916613"/>
          <p14:tracePt t="68435" x="3798888" y="5916613"/>
          <p14:tracePt t="68442" x="3887788" y="5948363"/>
          <p14:tracePt t="68449" x="3986213" y="5973763"/>
          <p14:tracePt t="68456" x="4090988" y="5989638"/>
          <p14:tracePt t="68465" x="4197350" y="6005513"/>
          <p14:tracePt t="68471" x="4310063" y="6021388"/>
          <p14:tracePt t="68479" x="4416425" y="6038850"/>
          <p14:tracePt t="68486" x="4537075" y="6038850"/>
          <p14:tracePt t="68493" x="4651375" y="6054725"/>
          <p14:tracePt t="68500" x="4756150" y="6054725"/>
          <p14:tracePt t="68507" x="4862513" y="6054725"/>
          <p14:tracePt t="68514" x="4959350" y="6054725"/>
          <p14:tracePt t="68520" x="5040313" y="6054725"/>
          <p14:tracePt t="68527" x="5130800" y="6046788"/>
          <p14:tracePt t="68535" x="5203825" y="6046788"/>
          <p14:tracePt t="68542" x="5251450" y="6038850"/>
          <p14:tracePt t="68550" x="5308600" y="6038850"/>
          <p14:tracePt t="68556" x="5332413" y="6038850"/>
          <p14:tracePt t="68564" x="5373688" y="6030913"/>
          <p14:tracePt t="68572" x="5397500" y="6030913"/>
          <p14:tracePt t="68578" x="5405438" y="6030913"/>
          <p14:tracePt t="68585" x="5430838" y="6030913"/>
          <p14:tracePt t="68591" x="5438775" y="6030913"/>
          <p14:tracePt t="68621" x="5446713" y="6030913"/>
          <p14:tracePt t="68898" x="5576888" y="6005513"/>
          <p14:tracePt t="68905" x="5738813" y="5997575"/>
          <p14:tracePt t="68913" x="5991225" y="5965825"/>
          <p14:tracePt t="68920" x="6137275" y="5957888"/>
          <p14:tracePt t="68926" x="6299200" y="5948363"/>
          <p14:tracePt t="68934" x="6396038" y="5932488"/>
          <p14:tracePt t="68942" x="6502400" y="5924550"/>
          <p14:tracePt t="68948" x="6567488" y="5924550"/>
          <p14:tracePt t="68956" x="6623050" y="5924550"/>
          <p14:tracePt t="68962" x="6648450" y="5924550"/>
          <p14:tracePt t="68969" x="6672263" y="5924550"/>
          <p14:tracePt t="68977" x="6688138" y="5924550"/>
          <p14:tracePt t="68992" x="6696075" y="5924550"/>
          <p14:tracePt t="68999" x="6704013" y="5924550"/>
          <p14:tracePt t="69049" x="6704013" y="5908675"/>
          <p14:tracePt t="69062" x="6688138" y="5900738"/>
          <p14:tracePt t="69069" x="6607175" y="5884863"/>
          <p14:tracePt t="69076" x="6518275" y="5875338"/>
          <p14:tracePt t="69083" x="6411913" y="5859463"/>
          <p14:tracePt t="69092" x="6323013" y="5859463"/>
          <p14:tracePt t="69098" x="6226175" y="5859463"/>
          <p14:tracePt t="69104" x="6153150" y="5875338"/>
          <p14:tracePt t="69112" x="6054725" y="5884863"/>
          <p14:tracePt t="69119" x="5991225" y="5892800"/>
          <p14:tracePt t="69125" x="5926138" y="5900738"/>
          <p14:tracePt t="69134" x="5868988" y="5932488"/>
          <p14:tracePt t="69140" x="5795963" y="5948363"/>
          <p14:tracePt t="69148" x="5730875" y="5973763"/>
          <p14:tracePt t="69154" x="5681663" y="5989638"/>
          <p14:tracePt t="69162" x="5616575" y="5997575"/>
          <p14:tracePt t="69169" x="5576888" y="6005513"/>
          <p14:tracePt t="69176" x="5519738" y="6013450"/>
          <p14:tracePt t="69183" x="5462588" y="6021388"/>
          <p14:tracePt t="69193" x="5438775" y="6021388"/>
          <p14:tracePt t="69198" x="5397500" y="6021388"/>
          <p14:tracePt t="69204" x="5373688" y="6021388"/>
          <p14:tracePt t="69211" x="5357813" y="6021388"/>
          <p14:tracePt t="69218" x="5332413" y="6021388"/>
          <p14:tracePt t="69233" x="5324475" y="6021388"/>
          <p14:tracePt t="69240" x="5316538" y="6021388"/>
          <p14:tracePt t="69255" x="5308600" y="6021388"/>
          <p14:tracePt t="69351" x="5357813" y="6013450"/>
          <p14:tracePt t="69356" x="5397500" y="5989638"/>
          <p14:tracePt t="69361" x="5438775" y="5981700"/>
          <p14:tracePt t="69369" x="5462588" y="5973763"/>
          <p14:tracePt t="69375" x="5478463" y="5973763"/>
          <p14:tracePt t="69384" x="5511800" y="5973763"/>
          <p14:tracePt t="69390" x="5527675" y="5973763"/>
          <p14:tracePt t="69398" x="5543550" y="5973763"/>
          <p14:tracePt t="69405" x="5561013" y="5973763"/>
          <p14:tracePt t="69413" x="5584825" y="5973763"/>
          <p14:tracePt t="69418" x="5608638" y="5973763"/>
          <p14:tracePt t="69426" x="5649913" y="5973763"/>
          <p14:tracePt t="69433" x="5673725" y="5973763"/>
          <p14:tracePt t="69439" x="5722938" y="5973763"/>
          <p14:tracePt t="69448" x="5746750" y="5973763"/>
          <p14:tracePt t="69455" x="5770563" y="5973763"/>
          <p14:tracePt t="69463" x="5803900" y="5973763"/>
          <p14:tracePt t="69469" x="5819775" y="5973763"/>
          <p14:tracePt t="69475" x="5827713" y="5973763"/>
          <p14:tracePt t="69483" x="5843588" y="5973763"/>
          <p14:tracePt t="69490" x="5853113" y="5973763"/>
          <p14:tracePt t="69497" x="5861050" y="5973763"/>
          <p14:tracePt t="69520" x="5868988" y="5973763"/>
          <p14:tracePt t="69561" x="5876925" y="5973763"/>
          <p14:tracePt t="69575" x="5884863" y="5973763"/>
          <p14:tracePt t="69590" x="5884863" y="5981700"/>
          <p14:tracePt t="70519" x="5949950" y="5989638"/>
          <p14:tracePt t="70524" x="6030913" y="5989638"/>
          <p14:tracePt t="70532" x="6119813" y="5989638"/>
          <p14:tracePt t="70538" x="6226175" y="5973763"/>
          <p14:tracePt t="70545" x="6330950" y="5965825"/>
          <p14:tracePt t="70555" x="6437313" y="5957888"/>
          <p14:tracePt t="70559" x="6534150" y="5957888"/>
          <p14:tracePt t="70567" x="6630988" y="5940425"/>
          <p14:tracePt t="70574" x="6704013" y="5940425"/>
          <p14:tracePt t="70581" x="6778625" y="5932488"/>
          <p14:tracePt t="70588" x="6851650" y="5924550"/>
          <p14:tracePt t="70594" x="6915150" y="5924550"/>
          <p14:tracePt t="70602" x="6980238" y="5924550"/>
          <p14:tracePt t="70609" x="7021513" y="5924550"/>
          <p14:tracePt t="70617" x="7078663" y="5924550"/>
          <p14:tracePt t="70624" x="7110413" y="5924550"/>
          <p14:tracePt t="70631" x="7126288" y="5924550"/>
          <p14:tracePt t="70639" x="7159625" y="5924550"/>
          <p14:tracePt t="70645" x="7175500" y="5924550"/>
          <p14:tracePt t="70652" x="7191375" y="5932488"/>
          <p14:tracePt t="70658" x="7224713" y="5932488"/>
          <p14:tracePt t="70667" x="7240588" y="5932488"/>
          <p14:tracePt t="70674" x="7264400" y="5932488"/>
          <p14:tracePt t="70681" x="7297738" y="5932488"/>
          <p14:tracePt t="70688" x="7329488" y="5932488"/>
          <p14:tracePt t="70695" x="7370763" y="5932488"/>
          <p14:tracePt t="70703" x="7394575" y="5932488"/>
          <p14:tracePt t="70710" x="7427913" y="5932488"/>
          <p14:tracePt t="70717" x="7475538" y="5932488"/>
          <p14:tracePt t="70725" x="7532688" y="5932488"/>
          <p14:tracePt t="70731" x="7573963" y="5932488"/>
          <p14:tracePt t="70738" x="7613650" y="5932488"/>
          <p14:tracePt t="70745" x="7662863" y="5932488"/>
          <p14:tracePt t="70752" x="7720013" y="5932488"/>
          <p14:tracePt t="70760" x="7767638" y="5932488"/>
          <p14:tracePt t="70767" x="7824788" y="5932488"/>
          <p14:tracePt t="70772" x="7889875" y="5932488"/>
          <p14:tracePt t="70781" x="7931150" y="5932488"/>
          <p14:tracePt t="70790" x="7970838" y="5932488"/>
          <p14:tracePt t="70795" x="7986713" y="5932488"/>
          <p14:tracePt t="70803" x="8004175" y="5932488"/>
          <p14:tracePt t="70808" x="8012113" y="5940425"/>
          <p14:tracePt t="70817" x="8027988" y="5940425"/>
          <p14:tracePt t="70845" x="8035925" y="5940425"/>
          <p14:tracePt t="70873" x="8043863" y="5940425"/>
          <p14:tracePt t="70888" x="8051800" y="5940425"/>
          <p14:tracePt t="70902" x="8059738" y="5940425"/>
          <p14:tracePt t="70924" x="8069263" y="5940425"/>
          <p14:tracePt t="71730" x="7962900" y="5940425"/>
          <p14:tracePt t="71736" x="7832725" y="5940425"/>
          <p14:tracePt t="71742" x="7654925" y="5940425"/>
          <p14:tracePt t="71750" x="7524750" y="5940425"/>
          <p14:tracePt t="71758" x="7370763" y="5940425"/>
          <p14:tracePt t="71765" x="7224713" y="5940425"/>
          <p14:tracePt t="71772" x="7061200" y="5932488"/>
          <p14:tracePt t="71779" x="6932613" y="5924550"/>
          <p14:tracePt t="71787" x="6737350" y="5924550"/>
          <p14:tracePt t="71792" x="6623050" y="5916613"/>
          <p14:tracePt t="71800" x="6494463" y="5916613"/>
          <p14:tracePt t="71806" x="6380163" y="5916613"/>
          <p14:tracePt t="71815" x="6283325" y="5916613"/>
          <p14:tracePt t="71822" x="6192838" y="5916613"/>
          <p14:tracePt t="71829" x="6103938" y="5916613"/>
          <p14:tracePt t="71835" x="6046788" y="5916613"/>
          <p14:tracePt t="71842" x="5981700" y="5916613"/>
          <p14:tracePt t="71850" x="5918200" y="5916613"/>
          <p14:tracePt t="71856" x="5868988" y="5916613"/>
          <p14:tracePt t="71865" x="5795963" y="5924550"/>
          <p14:tracePt t="71872" x="5707063" y="5924550"/>
          <p14:tracePt t="71879" x="5616575" y="5932488"/>
          <p14:tracePt t="71885" x="5561013" y="5932488"/>
          <p14:tracePt t="71892" x="5462588" y="5932488"/>
          <p14:tracePt t="71900" x="5365750" y="5932488"/>
          <p14:tracePt t="71906" x="5300663" y="5932488"/>
          <p14:tracePt t="71915" x="5194300" y="5932488"/>
          <p14:tracePt t="71921" x="5105400" y="5932488"/>
          <p14:tracePt t="71929" x="5008563" y="5932488"/>
          <p14:tracePt t="71935" x="4886325" y="5924550"/>
          <p14:tracePt t="71943" x="4773613" y="5924550"/>
          <p14:tracePt t="71951" x="4651375" y="5924550"/>
          <p14:tracePt t="71958" x="4529138" y="5924550"/>
          <p14:tracePt t="71964" x="4351338" y="5924550"/>
          <p14:tracePt t="71972" x="4221163" y="5924550"/>
          <p14:tracePt t="71979" x="4017963" y="5932488"/>
          <p14:tracePt t="71985" x="3887788" y="5948363"/>
          <p14:tracePt t="71992" x="3709988" y="5948363"/>
          <p14:tracePt t="72000" x="3571875" y="5957888"/>
          <p14:tracePt t="72006" x="3409950" y="5965825"/>
          <p14:tracePt t="72013" x="3279775" y="5989638"/>
          <p14:tracePt t="72020" x="3092450" y="6030913"/>
          <p14:tracePt t="72028" x="2906713" y="6078538"/>
          <p14:tracePt t="72035" x="2670175" y="6127750"/>
          <p14:tracePt t="72043" x="2540000" y="6159500"/>
          <p14:tracePt t="72049" x="2346325" y="6224588"/>
          <p14:tracePt t="72055" x="2232025" y="6265863"/>
          <p14:tracePt t="72064" x="2078038" y="6313488"/>
          <p14:tracePt t="72070" x="1973263" y="6346825"/>
          <p14:tracePt t="72078" x="1866900" y="6362700"/>
          <p14:tracePt t="72085" x="1809750" y="6370638"/>
          <p14:tracePt t="72092" x="1712913" y="6403975"/>
          <p14:tracePt t="72100" x="1647825" y="6419850"/>
          <p14:tracePt t="72106" x="1558925" y="6435725"/>
          <p14:tracePt t="72113" x="1501775" y="6443663"/>
          <p14:tracePt t="72121" x="1460500" y="6443663"/>
          <p14:tracePt t="72128" x="1428750" y="6451600"/>
          <p14:tracePt t="72135" x="1404938" y="6451600"/>
          <p14:tracePt t="72143" x="1387475" y="6451600"/>
          <p14:tracePt t="72149" x="1379538" y="6451600"/>
          <p14:tracePt t="72169" x="1371600" y="6451600"/>
          <p14:tracePt t="72171" x="1363663" y="6451600"/>
          <p14:tracePt t="72179" x="1363663" y="6435725"/>
          <p14:tracePt t="72185" x="1387475" y="6362700"/>
          <p14:tracePt t="72192" x="1428750" y="6273800"/>
          <p14:tracePt t="72200" x="1493838" y="6176963"/>
          <p14:tracePt t="72206" x="1558925" y="6086475"/>
          <p14:tracePt t="72214" x="1606550" y="6013450"/>
          <p14:tracePt t="72222" x="1663700" y="5957888"/>
          <p14:tracePt t="72228" x="1712913" y="5875338"/>
          <p14:tracePt t="72235" x="1736725" y="5802313"/>
          <p14:tracePt t="72242" x="1770063" y="5762625"/>
          <p14:tracePt t="72249" x="1778000" y="5705475"/>
          <p14:tracePt t="72255" x="1785938" y="5681663"/>
          <p14:tracePt t="72263" x="1785938" y="5673725"/>
          <p14:tracePt t="72269" x="1785938" y="5664200"/>
          <p14:tracePt t="72276" x="1785938" y="5656263"/>
          <p14:tracePt t="72285" x="1785938" y="5648325"/>
          <p14:tracePt t="72299" x="1785938" y="5640388"/>
          <p14:tracePt t="72326" x="1785938" y="5632450"/>
          <p14:tracePt t="72355" x="1778000" y="5632450"/>
          <p14:tracePt t="72364" x="1762125" y="5624513"/>
          <p14:tracePt t="72370" x="1736725" y="5624513"/>
          <p14:tracePt t="72377" x="1704975" y="5624513"/>
          <p14:tracePt t="72384" x="1655763" y="5624513"/>
          <p14:tracePt t="72393" x="1616075" y="5640388"/>
          <p14:tracePt t="72398" x="1558925" y="5681663"/>
          <p14:tracePt t="72414" x="1436688" y="5778500"/>
          <p14:tracePt t="72419" x="1363663" y="5835650"/>
          <p14:tracePt t="72427" x="1290638" y="5908675"/>
          <p14:tracePt t="72435" x="1233488" y="5957888"/>
          <p14:tracePt t="72442" x="1160463" y="6030913"/>
          <p14:tracePt t="72449" x="1063625" y="6094413"/>
          <p14:tracePt t="72455" x="998538" y="6143625"/>
          <p14:tracePt t="72463" x="933450" y="6192838"/>
          <p14:tracePt t="72470" x="868363" y="6232525"/>
          <p14:tracePt t="72476" x="836613" y="6281738"/>
          <p14:tracePt t="72485" x="811213" y="6313488"/>
          <p14:tracePt t="72493" x="771525" y="6338888"/>
          <p14:tracePt t="72498" x="746125" y="6370638"/>
          <p14:tracePt t="72506" x="722313" y="6403975"/>
          <p14:tracePt t="72513" x="690563" y="6443663"/>
          <p14:tracePt t="72520" x="665163" y="6477000"/>
          <p14:tracePt t="72526" x="649288" y="6508750"/>
          <p14:tracePt t="72535" x="608013" y="6565900"/>
          <p14:tracePt t="72541" x="592138" y="6623050"/>
          <p14:tracePt t="72549" x="568325" y="6680200"/>
          <p14:tracePt t="72555" x="552450" y="6743700"/>
          <p14:tracePt t="72563" x="511175" y="6842125"/>
          <p14:tracePt t="72841" x="1574800" y="6719888"/>
          <p14:tracePt t="72848" x="1655763" y="6623050"/>
          <p14:tracePt t="72855" x="1762125" y="6508750"/>
          <p14:tracePt t="72863" x="1898650" y="6362700"/>
          <p14:tracePt t="72869" x="2054225" y="6151563"/>
          <p14:tracePt t="72876" x="2216150" y="5948363"/>
          <p14:tracePt t="72883" x="2435225" y="5705475"/>
          <p14:tracePt t="72891" x="2638425" y="5502275"/>
          <p14:tracePt t="72899" x="2808288" y="5324475"/>
          <p14:tracePt t="72905" x="2987675" y="5105400"/>
          <p14:tracePt t="72912" x="3084513" y="5014913"/>
          <p14:tracePt t="72919" x="3157538" y="4918075"/>
          <p14:tracePt t="72926" x="3230563" y="4845050"/>
          <p14:tracePt t="72934" x="3303588" y="4787900"/>
          <p14:tracePt t="72940" x="3336925" y="4756150"/>
          <p14:tracePt t="72947" x="3384550" y="4722813"/>
          <p14:tracePt t="72955" x="3417888" y="4691063"/>
          <p14:tracePt t="72962" x="3465513" y="4659313"/>
          <p14:tracePt t="72969" x="3498850" y="4633913"/>
          <p14:tracePt t="72977" x="3556000" y="4586288"/>
          <p14:tracePt t="72984" x="3603625" y="4545013"/>
          <p14:tracePt t="72991" x="3684588" y="4487863"/>
          <p14:tracePt t="72998" x="3775075" y="4430713"/>
          <p14:tracePt t="73005" x="3856038" y="4357688"/>
          <p14:tracePt t="73011" x="3968750" y="4276725"/>
          <p14:tracePt t="73019" x="4067175" y="4219575"/>
          <p14:tracePt t="73026" x="4197350" y="4106863"/>
          <p14:tracePt t="73033" x="4359275" y="3984625"/>
          <p14:tracePt t="73039" x="4552950" y="3838575"/>
          <p14:tracePt t="73048" x="4748213" y="3652838"/>
          <p14:tracePt t="73055" x="5008563" y="3416300"/>
          <p14:tracePt t="73061" x="5276850" y="3197225"/>
          <p14:tracePt t="73070" x="5503863" y="2986088"/>
          <p14:tracePt t="73076" x="5730875" y="2759075"/>
          <p14:tracePt t="73084" x="5918200" y="2555875"/>
          <p14:tracePt t="73091" x="6022975" y="2435225"/>
          <p14:tracePt t="73098" x="6111875" y="2320925"/>
          <p14:tracePt t="73104" x="6176963" y="2239963"/>
          <p14:tracePt t="73112" x="6218238" y="2182813"/>
          <p14:tracePt t="73120" x="6234113" y="2135188"/>
          <p14:tracePt t="73125" x="6249988" y="2109788"/>
          <p14:tracePt t="73135" x="6265863" y="2101850"/>
          <p14:tracePt t="73139" x="6273800" y="2085975"/>
          <p14:tracePt t="73148" x="6273800" y="2078038"/>
          <p14:tracePt t="73154" x="6273800" y="2070100"/>
          <p14:tracePt t="73419" x="6283325" y="1963738"/>
          <p14:tracePt t="73425" x="6283325" y="1843088"/>
          <p14:tracePt t="73432" x="6283325" y="1704975"/>
          <p14:tracePt t="73440" x="6265863" y="1541463"/>
          <p14:tracePt t="73447" x="6257925" y="1371600"/>
          <p14:tracePt t="73454" x="6249988" y="1201738"/>
          <p14:tracePt t="73460" x="6234113" y="1006475"/>
          <p14:tracePt t="73468" x="6218238" y="763588"/>
          <p14:tracePt t="73475" x="6218238" y="600075"/>
          <p14:tracePt t="73483" x="6200775" y="357188"/>
          <p14:tracePt t="73489" x="6200775" y="14605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2">
            <a:extLst>
              <a:ext uri="{FF2B5EF4-FFF2-40B4-BE49-F238E27FC236}">
                <a16:creationId xmlns:a16="http://schemas.microsoft.com/office/drawing/2014/main" id="{D5EEC1D4-4C75-4208-9511-3A0BAC640F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8785" y="2596895"/>
            <a:ext cx="4011084" cy="1159001"/>
          </a:xfrm>
        </p:spPr>
        <p:txBody>
          <a:bodyPr wrap="square" anchor="b">
            <a:normAutofit/>
          </a:bodyPr>
          <a:lstStyle/>
          <a:p>
            <a:r>
              <a:rPr lang="en-US" b="1" dirty="0">
                <a:effectLst/>
              </a:rPr>
              <a:t>Secret Sauce-1</a:t>
            </a:r>
            <a:endParaRPr lang="en-US" b="1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4D419B31-A1FE-4922-ADB4-9C5D752E7F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BD2738B9-4197-4724-8C3A-7A08FA53C142}" type="slidenum">
              <a:rPr lang="en-US" altLang="x-none" smtClean="0"/>
              <a:pPr>
                <a:spcAft>
                  <a:spcPts val="600"/>
                </a:spcAft>
                <a:defRPr/>
              </a:pPr>
              <a:t>5</a:t>
            </a:fld>
            <a:endParaRPr lang="en-US" altLang="x-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A8FA7-15E8-000C-84AB-C71D6F642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05" y="829994"/>
            <a:ext cx="8421974" cy="465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43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273"/>
    </mc:Choice>
    <mc:Fallback>
      <p:transition spd="slow" advTm="7527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2">
            <a:extLst>
              <a:ext uri="{FF2B5EF4-FFF2-40B4-BE49-F238E27FC236}">
                <a16:creationId xmlns:a16="http://schemas.microsoft.com/office/drawing/2014/main" id="{D5EEC1D4-4C75-4208-9511-3A0BAC640F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0225" y="2249423"/>
            <a:ext cx="4011084" cy="1122425"/>
          </a:xfrm>
        </p:spPr>
        <p:txBody>
          <a:bodyPr wrap="square" anchor="b">
            <a:normAutofit/>
          </a:bodyPr>
          <a:lstStyle/>
          <a:p>
            <a:r>
              <a:rPr lang="en-US" b="1" dirty="0">
                <a:effectLst/>
              </a:rPr>
              <a:t>Secret Sauce-2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30B82F-0457-8E71-54A3-78B10D4FD7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38727" y="829994"/>
            <a:ext cx="7912375" cy="4586067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4D419B31-A1FE-4922-ADB4-9C5D752E7F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BD2738B9-4197-4724-8C3A-7A08FA53C142}" type="slidenum">
              <a:rPr lang="en-US" altLang="x-none" smtClean="0"/>
              <a:pPr>
                <a:spcAft>
                  <a:spcPts val="600"/>
                </a:spcAft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8638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14"/>
    </mc:Choice>
    <mc:Fallback>
      <p:transition spd="slow" advTm="41514"/>
    </mc:Fallback>
  </mc:AlternateContent>
  <p:extLst>
    <p:ext uri="{3A86A75C-4F4B-4683-9AE1-C65F6400EC91}">
      <p14:laserTraceLst xmlns:p14="http://schemas.microsoft.com/office/powerpoint/2010/main">
        <p14:tracePtLst>
          <p14:tracePt t="500" x="2540000" y="1111250"/>
          <p14:tracePt t="507" x="2476500" y="1103313"/>
          <p14:tracePt t="514" x="2435225" y="1103313"/>
          <p14:tracePt t="521" x="2386013" y="1103313"/>
          <p14:tracePt t="527" x="2354263" y="1103313"/>
          <p14:tracePt t="536" x="2312988" y="1103313"/>
          <p14:tracePt t="544" x="2297113" y="1103313"/>
          <p14:tracePt t="550" x="2265363" y="1103313"/>
          <p14:tracePt t="557" x="2247900" y="1103313"/>
          <p14:tracePt t="571" x="2239963" y="1103313"/>
          <p14:tracePt t="578" x="2232025" y="1103313"/>
          <p14:tracePt t="595" x="2224088" y="1103313"/>
          <p14:tracePt t="613" x="2216150" y="1103313"/>
          <p14:tracePt t="684" x="2216150" y="1120775"/>
          <p14:tracePt t="691" x="2216150" y="1128713"/>
          <p14:tracePt t="699" x="2216150" y="1152525"/>
          <p14:tracePt t="706" x="2216150" y="1168400"/>
          <p14:tracePt t="714" x="2216150" y="1193800"/>
          <p14:tracePt t="721" x="2216150" y="1217613"/>
          <p14:tracePt t="728" x="2200275" y="1241425"/>
          <p14:tracePt t="736" x="2200275" y="1266825"/>
          <p14:tracePt t="744" x="2192338" y="1290638"/>
          <p14:tracePt t="751" x="2174875" y="1314450"/>
          <p14:tracePt t="756" x="2159000" y="1339850"/>
          <p14:tracePt t="765" x="2143125" y="1363663"/>
          <p14:tracePt t="771" x="2119313" y="1395413"/>
          <p14:tracePt t="778" x="2109788" y="1412875"/>
          <p14:tracePt t="785" x="2101850" y="1436688"/>
          <p14:tracePt t="793" x="2085975" y="1468438"/>
          <p14:tracePt t="800" x="2070100" y="1493838"/>
          <p14:tracePt t="808" x="2046288" y="1525588"/>
          <p14:tracePt t="815" x="2020888" y="1590675"/>
          <p14:tracePt t="821" x="2005013" y="1655763"/>
          <p14:tracePt t="827" x="1997075" y="1712913"/>
          <p14:tracePt t="836" x="1989138" y="1778000"/>
          <p14:tracePt t="843" x="1981200" y="1825625"/>
          <p14:tracePt t="851" x="1955800" y="1882775"/>
          <p14:tracePt t="858" x="1947863" y="1906588"/>
          <p14:tracePt t="863" x="1939925" y="1955800"/>
          <p14:tracePt t="871" x="1939925" y="1979613"/>
          <p14:tracePt t="877" x="1939925" y="2012950"/>
          <p14:tracePt t="886" x="1931988" y="2028825"/>
          <p14:tracePt t="894" x="1931988" y="2044700"/>
          <p14:tracePt t="900" x="1931988" y="2062163"/>
          <p14:tracePt t="915" x="1931988" y="2078038"/>
          <p14:tracePt t="927" x="1931988" y="2085975"/>
          <p14:tracePt t="936" x="1931988" y="2093913"/>
          <p14:tracePt t="1142" x="1843088" y="2109788"/>
          <p14:tracePt t="1151" x="1736725" y="2125663"/>
          <p14:tracePt t="1156" x="1616075" y="2159000"/>
          <p14:tracePt t="1165" x="1493838" y="2216150"/>
          <p14:tracePt t="1171" x="1355725" y="2263775"/>
          <p14:tracePt t="1177" x="1209675" y="2336800"/>
          <p14:tracePt t="1186" x="1087438" y="2378075"/>
          <p14:tracePt t="1191" x="982663" y="2443163"/>
          <p14:tracePt t="1200" x="884238" y="2482850"/>
          <p14:tracePt t="1205" x="787400" y="2540000"/>
          <p14:tracePt t="1212" x="722313" y="2581275"/>
          <p14:tracePt t="1221" x="665163" y="2605088"/>
          <p14:tracePt t="1226" x="592138" y="2646363"/>
          <p14:tracePt t="1234" x="560388" y="2678113"/>
          <p14:tracePt t="1241" x="511175" y="2693988"/>
          <p14:tracePt t="1249" x="487363" y="2727325"/>
          <p14:tracePt t="1255" x="454025" y="2751138"/>
          <p14:tracePt t="1263" x="430213" y="2774950"/>
          <p14:tracePt t="1271" x="406400" y="2816225"/>
          <p14:tracePt t="1277" x="388938" y="2847975"/>
          <p14:tracePt t="1284" x="357188" y="2905125"/>
          <p14:tracePt t="1292" x="349250" y="2938463"/>
          <p14:tracePt t="1300" x="341313" y="2978150"/>
          <p14:tracePt t="1307" x="341313" y="3011488"/>
          <p14:tracePt t="1314" x="341313" y="3051175"/>
          <p14:tracePt t="1321" x="341313" y="3067050"/>
          <p14:tracePt t="1327" x="341313" y="3100388"/>
          <p14:tracePt t="1336" x="341313" y="3132138"/>
          <p14:tracePt t="1341" x="341313" y="3157538"/>
          <p14:tracePt t="1350" x="341313" y="3214688"/>
          <p14:tracePt t="1357" x="349250" y="3238500"/>
          <p14:tracePt t="1363" x="349250" y="3270250"/>
          <p14:tracePt t="1370" x="349250" y="3319463"/>
          <p14:tracePt t="1377" x="357188" y="3351213"/>
          <p14:tracePt t="1386" x="373063" y="3392488"/>
          <p14:tracePt t="1391" x="381000" y="3424238"/>
          <p14:tracePt t="1399" x="388938" y="3465513"/>
          <p14:tracePt t="1407" x="398463" y="3489325"/>
          <p14:tracePt t="1412" x="406400" y="3506788"/>
          <p14:tracePt t="1421" x="414338" y="3538538"/>
          <p14:tracePt t="1428" x="422275" y="3562350"/>
          <p14:tracePt t="1434" x="430213" y="3579813"/>
          <p14:tracePt t="1441" x="454025" y="3603625"/>
          <p14:tracePt t="1449" x="461963" y="3619500"/>
          <p14:tracePt t="1457" x="471488" y="3627438"/>
          <p14:tracePt t="1464" x="487363" y="3643313"/>
          <p14:tracePt t="1470" x="487363" y="3652838"/>
          <p14:tracePt t="1482" x="495300" y="3660775"/>
          <p14:tracePt t="1486" x="503238" y="3668713"/>
          <p14:tracePt t="1491" x="511175" y="3676650"/>
          <p14:tracePt t="1499" x="527050" y="3692525"/>
          <p14:tracePt t="1506" x="544513" y="3700463"/>
          <p14:tracePt t="1512" x="560388" y="3708400"/>
          <p14:tracePt t="1519" x="568325" y="3716338"/>
          <p14:tracePt t="1529" x="600075" y="3741738"/>
          <p14:tracePt t="1534" x="633413" y="3749675"/>
          <p14:tracePt t="1542" x="673100" y="3757613"/>
          <p14:tracePt t="1548" x="714375" y="3765550"/>
          <p14:tracePt t="1555" x="771525" y="3773488"/>
          <p14:tracePt t="1562" x="828675" y="3773488"/>
          <p14:tracePt t="1570" x="892175" y="3781425"/>
          <p14:tracePt t="1577" x="957263" y="3790950"/>
          <p14:tracePt t="1585" x="1022350" y="3790950"/>
          <p14:tracePt t="1591" x="1087438" y="3806825"/>
          <p14:tracePt t="1598" x="1168400" y="3806825"/>
          <p14:tracePt t="1605" x="1249363" y="3806825"/>
          <p14:tracePt t="1612" x="1314450" y="3806825"/>
          <p14:tracePt t="1619" x="1387475" y="3798888"/>
          <p14:tracePt t="1627" x="1485900" y="3790950"/>
          <p14:tracePt t="1633" x="1566863" y="3781425"/>
          <p14:tracePt t="1641" x="1639888" y="3773488"/>
          <p14:tracePt t="1648" x="1679575" y="3773488"/>
          <p14:tracePt t="1655" x="1728788" y="3765550"/>
          <p14:tracePt t="1662" x="1752600" y="3765550"/>
          <p14:tracePt t="1670" x="1785938" y="3765550"/>
          <p14:tracePt t="1677" x="1793875" y="3765550"/>
          <p14:tracePt t="1684" x="1809750" y="3765550"/>
          <p14:tracePt t="1691" x="1817688" y="3765550"/>
          <p14:tracePt t="1705" x="1825625" y="3765550"/>
          <p14:tracePt t="1711" x="1835150" y="3765550"/>
          <p14:tracePt t="1740" x="1843088" y="3765550"/>
          <p14:tracePt t="1864" x="1851025" y="3765550"/>
          <p14:tracePt t="1870" x="1858963" y="3757613"/>
          <p14:tracePt t="1877" x="1890713" y="3733800"/>
          <p14:tracePt t="1885" x="1989138" y="3692525"/>
          <p14:tracePt t="1890" x="2078038" y="3668713"/>
          <p14:tracePt t="1898" x="2159000" y="3652838"/>
          <p14:tracePt t="1905" x="2232025" y="3619500"/>
          <p14:tracePt t="1912" x="2273300" y="3611563"/>
          <p14:tracePt t="1920" x="2338388" y="3603625"/>
          <p14:tracePt t="1927" x="2419350" y="3587750"/>
          <p14:tracePt t="1932" x="2500313" y="3579813"/>
          <p14:tracePt t="1940" x="2605088" y="3570288"/>
          <p14:tracePt t="1948" x="2695575" y="3562350"/>
          <p14:tracePt t="1954" x="2792413" y="3530600"/>
          <p14:tracePt t="1962" x="2873375" y="3522663"/>
          <p14:tracePt t="2001" x="3068638" y="3489325"/>
          <p14:tracePt t="2005" x="3084513" y="3489325"/>
          <p14:tracePt t="2011" x="3092450" y="3489325"/>
          <p14:tracePt t="2033" x="3100388" y="3489325"/>
          <p14:tracePt t="2481" x="3157538" y="3400425"/>
          <p14:tracePt t="2488" x="3238500" y="3270250"/>
          <p14:tracePt t="2495" x="3352800" y="3084513"/>
          <p14:tracePt t="2503" x="3417888" y="2962275"/>
          <p14:tracePt t="2511" x="3506788" y="2824163"/>
          <p14:tracePt t="2519" x="3571875" y="2719388"/>
          <p14:tracePt t="2525" x="3611563" y="2613025"/>
          <p14:tracePt t="2533" x="3644900" y="2532063"/>
          <p14:tracePt t="2539" x="3684588" y="2459038"/>
          <p14:tracePt t="2546" x="3709988" y="2401888"/>
          <p14:tracePt t="2554" x="3733800" y="2344738"/>
          <p14:tracePt t="2559" x="3749675" y="2297113"/>
          <p14:tracePt t="2569" x="3790950" y="2232025"/>
          <p14:tracePt t="2575" x="3814763" y="2159000"/>
          <p14:tracePt t="2583" x="3840163" y="2093913"/>
          <p14:tracePt t="2588" x="3863975" y="2020888"/>
          <p14:tracePt t="2595" x="3887788" y="1955800"/>
          <p14:tracePt t="2606" x="3895725" y="1898650"/>
          <p14:tracePt t="2609" x="3895725" y="1851025"/>
          <p14:tracePt t="2621" x="3887788" y="1817688"/>
          <p14:tracePt t="2625" x="3848100" y="1752600"/>
          <p14:tracePt t="2633" x="3798888" y="1695450"/>
          <p14:tracePt t="2640" x="3725863" y="1655763"/>
          <p14:tracePt t="2646" x="3660775" y="1614488"/>
          <p14:tracePt t="2654" x="3571875" y="1574800"/>
          <p14:tracePt t="2660" x="3506788" y="1558925"/>
          <p14:tracePt t="2668" x="3449638" y="1533525"/>
          <p14:tracePt t="2675" x="3417888" y="1525588"/>
          <p14:tracePt t="2681" x="3400425" y="1525588"/>
          <p14:tracePt t="2689" x="3376613" y="1525588"/>
          <p14:tracePt t="2696" x="3368675" y="1525588"/>
          <p14:tracePt t="2704" x="3360738" y="1525588"/>
          <p14:tracePt t="2710" x="3352800" y="1525588"/>
          <p14:tracePt t="2732" x="3344863" y="1525588"/>
          <p14:tracePt t="2781" x="3409950" y="1501775"/>
          <p14:tracePt t="2790" x="3530600" y="1476375"/>
          <p14:tracePt t="2796" x="3733800" y="1452563"/>
          <p14:tracePt t="2805" x="3848100" y="1444625"/>
          <p14:tracePt t="2810" x="4025900" y="1428750"/>
          <p14:tracePt t="2818" x="4132263" y="1428750"/>
          <p14:tracePt t="2823" x="4237038" y="1428750"/>
          <p14:tracePt t="2831" x="4343400" y="1428750"/>
          <p14:tracePt t="2838" x="4432300" y="1436688"/>
          <p14:tracePt t="2844" x="4513263" y="1444625"/>
          <p14:tracePt t="2852" x="4537075" y="1444625"/>
          <p14:tracePt t="2860" x="4562475" y="1452563"/>
          <p14:tracePt t="2868" x="4586288" y="1460500"/>
          <p14:tracePt t="2882" x="4594225" y="1460500"/>
          <p14:tracePt t="2910" x="4578350" y="1468438"/>
          <p14:tracePt t="2916" x="4456113" y="1468438"/>
          <p14:tracePt t="2924" x="4286250" y="1468438"/>
          <p14:tracePt t="2931" x="4098925" y="1468438"/>
          <p14:tracePt t="2938" x="3976688" y="1468438"/>
          <p14:tracePt t="2944" x="3848100" y="1460500"/>
          <p14:tracePt t="2953" x="3741738" y="1444625"/>
          <p14:tracePt t="2961" x="3652838" y="1428750"/>
          <p14:tracePt t="2979" x="3498850" y="1355725"/>
          <p14:tracePt t="2983" x="3441700" y="1339850"/>
          <p14:tracePt t="2988" x="3384550" y="1314450"/>
          <p14:tracePt t="2995" x="3352800" y="1298575"/>
          <p14:tracePt t="3002" x="3319463" y="1274763"/>
          <p14:tracePt t="3012" x="3287713" y="1257300"/>
          <p14:tracePt t="3018" x="3262313" y="1241425"/>
          <p14:tracePt t="3024" x="3246438" y="1233488"/>
          <p14:tracePt t="3031" x="3230563" y="1209675"/>
          <p14:tracePt t="3042" x="3214688" y="1184275"/>
          <p14:tracePt t="3046" x="3198813" y="1168400"/>
          <p14:tracePt t="3054" x="3181350" y="1136650"/>
          <p14:tracePt t="3061" x="3173413" y="1111250"/>
          <p14:tracePt t="3067" x="3173413" y="1103313"/>
          <p14:tracePt t="3074" x="3173413" y="1087438"/>
          <p14:tracePt t="3081" x="3173413" y="1079500"/>
          <p14:tracePt t="3089" x="3173413" y="1071563"/>
          <p14:tracePt t="3095" x="3173413" y="1063625"/>
          <p14:tracePt t="3102" x="3173413" y="1055688"/>
          <p14:tracePt t="3110" x="3198813" y="1047750"/>
          <p14:tracePt t="3116" x="3344863" y="949325"/>
          <p14:tracePt t="3124" x="3563938" y="860425"/>
          <p14:tracePt t="3131" x="3814763" y="763588"/>
          <p14:tracePt t="3138" x="4025900" y="690563"/>
          <p14:tracePt t="3146" x="4294188" y="617538"/>
          <p14:tracePt t="3153" x="4448175" y="576263"/>
          <p14:tracePt t="3162" x="4635500" y="527050"/>
          <p14:tracePt t="3166" x="4846638" y="487363"/>
          <p14:tracePt t="3173" x="4992688" y="461963"/>
          <p14:tracePt t="3181" x="5105400" y="454025"/>
          <p14:tracePt t="3187" x="5227638" y="454025"/>
          <p14:tracePt t="3195" x="5316538" y="454025"/>
          <p14:tracePt t="3202" x="5405438" y="454025"/>
          <p14:tracePt t="3210" x="5470525" y="461963"/>
          <p14:tracePt t="3217" x="5527675" y="479425"/>
          <p14:tracePt t="3224" x="5584825" y="503238"/>
          <p14:tracePt t="3231" x="5649913" y="552450"/>
          <p14:tracePt t="3238" x="5681663" y="576263"/>
          <p14:tracePt t="3245" x="5707063" y="633413"/>
          <p14:tracePt t="3252" x="5746750" y="681038"/>
          <p14:tracePt t="3260" x="5788025" y="754063"/>
          <p14:tracePt t="3267" x="5819775" y="819150"/>
          <p14:tracePt t="3274" x="5843588" y="876300"/>
          <p14:tracePt t="3281" x="5853113" y="933450"/>
          <p14:tracePt t="3288" x="5861050" y="973138"/>
          <p14:tracePt t="3294" x="5868988" y="1030288"/>
          <p14:tracePt t="3303" x="5868988" y="1071563"/>
          <p14:tracePt t="3310" x="5868988" y="1111250"/>
          <p14:tracePt t="3318" x="5868988" y="1136650"/>
          <p14:tracePt t="3324" x="5868988" y="1176338"/>
          <p14:tracePt t="3333" x="5861050" y="1217613"/>
          <p14:tracePt t="3338" x="5835650" y="1282700"/>
          <p14:tracePt t="3346" x="5811838" y="1322388"/>
          <p14:tracePt t="3352" x="5754688" y="1395413"/>
          <p14:tracePt t="3360" x="5697538" y="1452563"/>
          <p14:tracePt t="3368" x="5600700" y="1517650"/>
          <p14:tracePt t="3373" x="5503863" y="1598613"/>
          <p14:tracePt t="3382" x="5405438" y="1671638"/>
          <p14:tracePt t="3388" x="5316538" y="1736725"/>
          <p14:tracePt t="3396" x="5178425" y="1809750"/>
          <p14:tracePt t="3402" x="5057775" y="1858963"/>
          <p14:tracePt t="3409" x="4935538" y="1916113"/>
          <p14:tracePt t="3419" x="4829175" y="1939925"/>
          <p14:tracePt t="3423" x="4740275" y="1955800"/>
          <p14:tracePt t="3431" x="4683125" y="1955800"/>
          <p14:tracePt t="3438" x="4586288" y="1955800"/>
          <p14:tracePt t="3444" x="4513263" y="1955800"/>
          <p14:tracePt t="3451" x="4448175" y="1947863"/>
          <p14:tracePt t="3458" x="4391025" y="1939925"/>
          <p14:tracePt t="3467" x="4325938" y="1931988"/>
          <p14:tracePt t="3472" x="4302125" y="1924050"/>
          <p14:tracePt t="3480" x="4278313" y="1906588"/>
          <p14:tracePt t="3496" x="4229100" y="1858963"/>
          <p14:tracePt t="3501" x="4197350" y="1825625"/>
          <p14:tracePt t="3511" x="4164013" y="1778000"/>
          <p14:tracePt t="3515" x="4156075" y="1760538"/>
          <p14:tracePt t="3523" x="4140200" y="1712913"/>
          <p14:tracePt t="3530" x="4122738" y="1687513"/>
          <p14:tracePt t="3537" x="4122738" y="1663700"/>
          <p14:tracePt t="3545" x="4122738" y="1639888"/>
          <p14:tracePt t="3551" x="4122738" y="1631950"/>
          <p14:tracePt t="3558" x="4122738" y="1614488"/>
          <p14:tracePt t="3573" x="4122738" y="1606550"/>
          <p14:tracePt t="3588" x="4122738" y="1598613"/>
          <p14:tracePt t="3624" x="4122738" y="1590675"/>
          <p14:tracePt t="3658" x="4122738" y="1582738"/>
          <p14:tracePt t="3701" x="4122738" y="1574800"/>
          <p14:tracePt t="4729" x="4122738" y="1566863"/>
          <p14:tracePt t="4735" x="4122738" y="1558925"/>
          <p14:tracePt t="4749" x="4122738" y="1541463"/>
          <p14:tracePt t="4756" x="4114800" y="1525588"/>
          <p14:tracePt t="4763" x="4106863" y="1485900"/>
          <p14:tracePt t="4771" x="4098925" y="1452563"/>
          <p14:tracePt t="4777" x="4090988" y="1395413"/>
          <p14:tracePt t="4785" x="4083050" y="1371600"/>
          <p14:tracePt t="4791" x="4075113" y="1298575"/>
          <p14:tracePt t="4799" x="4067175" y="1274763"/>
          <p14:tracePt t="4805" x="4059238" y="1217613"/>
          <p14:tracePt t="4813" x="4041775" y="1184275"/>
          <p14:tracePt t="4820" x="4017963" y="1136650"/>
          <p14:tracePt t="4826" x="4017963" y="1120775"/>
          <p14:tracePt t="4835" x="4002088" y="1087438"/>
          <p14:tracePt t="4842" x="3986213" y="1063625"/>
          <p14:tracePt t="4849" x="3976688" y="1055688"/>
          <p14:tracePt t="4856" x="3952875" y="1038225"/>
          <p14:tracePt t="4864" x="3944938" y="1014413"/>
          <p14:tracePt t="4877" x="3937000" y="1006475"/>
          <p14:tracePt t="4886" x="3929063" y="998538"/>
          <p14:tracePt t="4927" x="3921125" y="990600"/>
          <p14:tracePt t="4964" x="3913188" y="982663"/>
          <p14:tracePt t="5041" x="3913188" y="973138"/>
          <p14:tracePt t="5105" x="3895725" y="973138"/>
          <p14:tracePt t="5112" x="3887788" y="973138"/>
          <p14:tracePt t="5120" x="3887788" y="957263"/>
          <p14:tracePt t="5127" x="3879850" y="957263"/>
          <p14:tracePt t="5135" x="3871913" y="949325"/>
          <p14:tracePt t="5141" x="3863975" y="941388"/>
          <p14:tracePt t="5148" x="3856038" y="933450"/>
          <p14:tracePt t="5161" x="3840163" y="925513"/>
          <p14:tracePt t="5170" x="3830638" y="917575"/>
          <p14:tracePt t="5185" x="3822700" y="917575"/>
          <p14:tracePt t="5191" x="3814763" y="917575"/>
          <p14:tracePt t="5385" x="3814763" y="900113"/>
          <p14:tracePt t="5406" x="3822700" y="892175"/>
          <p14:tracePt t="5411" x="3863975" y="884238"/>
          <p14:tracePt t="5419" x="3879850" y="884238"/>
          <p14:tracePt t="5427" x="3903663" y="884238"/>
          <p14:tracePt t="5434" x="3937000" y="876300"/>
          <p14:tracePt t="5441" x="3952875" y="876300"/>
          <p14:tracePt t="5449" x="3986213" y="876300"/>
          <p14:tracePt t="5455" x="4010025" y="876300"/>
          <p14:tracePt t="5461" x="4033838" y="876300"/>
          <p14:tracePt t="5470" x="4059238" y="876300"/>
          <p14:tracePt t="5477" x="4090988" y="876300"/>
          <p14:tracePt t="5484" x="4122738" y="876300"/>
          <p14:tracePt t="5491" x="4140200" y="876300"/>
          <p14:tracePt t="5498" x="4164013" y="876300"/>
          <p14:tracePt t="5505" x="4171950" y="876300"/>
          <p14:tracePt t="5511" x="4187825" y="876300"/>
          <p14:tracePt t="5520" x="4205288" y="876300"/>
          <p14:tracePt t="5526" x="4213225" y="876300"/>
          <p14:tracePt t="5534" x="4221163" y="876300"/>
          <p14:tracePt t="5541" x="4229100" y="876300"/>
          <p14:tracePt t="5548" x="4237038" y="876300"/>
          <p14:tracePt t="5577" x="4244975" y="876300"/>
          <p14:tracePt t="5619" x="4229100" y="868363"/>
          <p14:tracePt t="5626" x="4179888" y="852488"/>
          <p14:tracePt t="5633" x="4098925" y="819150"/>
          <p14:tracePt t="5640" x="4017963" y="811213"/>
          <p14:tracePt t="5648" x="3952875" y="811213"/>
          <p14:tracePt t="5653" x="3887788" y="803275"/>
          <p14:tracePt t="5660" x="3830638" y="803275"/>
          <p14:tracePt t="5668" x="3767138" y="803275"/>
          <p14:tracePt t="5676" x="3717925" y="803275"/>
          <p14:tracePt t="5682" x="3684588" y="803275"/>
          <p14:tracePt t="5690" x="3668713" y="803275"/>
          <p14:tracePt t="5697" x="3644900" y="803275"/>
          <p14:tracePt t="5704" x="3636963" y="803275"/>
          <p14:tracePt t="5719" x="3629025" y="803275"/>
          <p14:tracePt t="5727" x="3619500" y="803275"/>
          <p14:tracePt t="5756" x="3619500" y="819150"/>
          <p14:tracePt t="5760" x="3619500" y="827088"/>
          <p14:tracePt t="5769" x="3636963" y="827088"/>
          <p14:tracePt t="5776" x="3684588" y="836613"/>
          <p14:tracePt t="5783" x="3741738" y="844550"/>
          <p14:tracePt t="5790" x="3814763" y="868363"/>
          <p14:tracePt t="5798" x="3879850" y="876300"/>
          <p14:tracePt t="5804" x="3960813" y="884238"/>
          <p14:tracePt t="5810" x="4010025" y="884238"/>
          <p14:tracePt t="5824" x="4090988" y="909638"/>
          <p14:tracePt t="5826" x="4132263" y="909638"/>
          <p14:tracePt t="5833" x="4164013" y="909638"/>
          <p14:tracePt t="5841" x="4187825" y="909638"/>
          <p14:tracePt t="5847" x="4205288" y="909638"/>
          <p14:tracePt t="5854" x="4213225" y="909638"/>
          <p14:tracePt t="5861" x="4221163" y="909638"/>
          <p14:tracePt t="5871" x="4229100" y="909638"/>
          <p14:tracePt t="5914" x="4237038" y="909638"/>
          <p14:tracePt t="5917" x="4244975" y="909638"/>
          <p14:tracePt t="5924" x="4260850" y="909638"/>
          <p14:tracePt t="5933" x="4286250" y="917575"/>
          <p14:tracePt t="5939" x="4294188" y="917575"/>
          <p14:tracePt t="5947" x="4325938" y="917575"/>
          <p14:tracePt t="5955" x="4343400" y="925513"/>
          <p14:tracePt t="5977" x="4367213" y="933450"/>
          <p14:tracePt t="5997" x="4367213" y="941388"/>
          <p14:tracePt t="6034" x="4383088" y="941388"/>
          <p14:tracePt t="6481" x="4375150" y="982663"/>
          <p14:tracePt t="6489" x="4367213" y="1038225"/>
          <p14:tracePt t="6495" x="4367213" y="1063625"/>
          <p14:tracePt t="6502" x="4367213" y="1087438"/>
          <p14:tracePt t="6511" x="4367213" y="1111250"/>
          <p14:tracePt t="6517" x="4367213" y="1136650"/>
          <p14:tracePt t="6523" x="4383088" y="1160463"/>
          <p14:tracePt t="6531" x="4398963" y="1193800"/>
          <p14:tracePt t="6538" x="4471988" y="1233488"/>
          <p14:tracePt t="6544" x="4537075" y="1257300"/>
          <p14:tracePt t="6552" x="4635500" y="1290638"/>
          <p14:tracePt t="6560" x="4716463" y="1298575"/>
          <p14:tracePt t="6567" x="4789488" y="1298575"/>
          <p14:tracePt t="6574" x="4846638" y="1298575"/>
          <p14:tracePt t="6581" x="4902200" y="1290638"/>
          <p14:tracePt t="6588" x="4919663" y="1274763"/>
          <p14:tracePt t="6594" x="4935538" y="1266825"/>
          <p14:tracePt t="6603" x="4959350" y="1266825"/>
          <p14:tracePt t="6618" x="4967288" y="1266825"/>
          <p14:tracePt t="6639" x="4975225" y="1257300"/>
          <p14:tracePt t="6646" x="4975225" y="1249363"/>
          <p14:tracePt t="6653" x="4975225" y="1241425"/>
          <p14:tracePt t="6660" x="4975225" y="1225550"/>
          <p14:tracePt t="6667" x="4975225" y="1209675"/>
          <p14:tracePt t="6674" x="4967288" y="1193800"/>
          <p14:tracePt t="6681" x="4935538" y="1176338"/>
          <p14:tracePt t="6689" x="4919663" y="1160463"/>
          <p14:tracePt t="6694" x="4894263" y="1144588"/>
          <p14:tracePt t="6703" x="4854575" y="1128713"/>
          <p14:tracePt t="6710" x="4821238" y="1120775"/>
          <p14:tracePt t="6716" x="4781550" y="1111250"/>
          <p14:tracePt t="6724" x="4748213" y="1111250"/>
          <p14:tracePt t="6731" x="4724400" y="1111250"/>
          <p14:tracePt t="6738" x="4683125" y="1111250"/>
          <p14:tracePt t="6744" x="4659313" y="1111250"/>
          <p14:tracePt t="6753" x="4651375" y="1111250"/>
          <p14:tracePt t="6760" x="4627563" y="1111250"/>
          <p14:tracePt t="6766" x="4618038" y="1111250"/>
          <p14:tracePt t="6781" x="4610100" y="1111250"/>
          <p14:tracePt t="6789" x="4602163" y="1111250"/>
          <p14:tracePt t="6860" x="4602163" y="1120775"/>
          <p14:tracePt t="6903" x="4602163" y="1128713"/>
          <p14:tracePt t="6917" x="4602163" y="1136650"/>
          <p14:tracePt t="6959" x="4610100" y="1136650"/>
          <p14:tracePt t="6974" x="4618038" y="1144588"/>
          <p14:tracePt t="6981" x="4627563" y="1152525"/>
          <p14:tracePt t="6989" x="4651375" y="1160463"/>
          <p14:tracePt t="6994" x="4675188" y="1160463"/>
          <p14:tracePt t="7002" x="4691063" y="1168400"/>
          <p14:tracePt t="7011" x="4732338" y="1176338"/>
          <p14:tracePt t="7016" x="4756150" y="1176338"/>
          <p14:tracePt t="7025" x="4789488" y="1193800"/>
          <p14:tracePt t="7032" x="4797425" y="1193800"/>
          <p14:tracePt t="7041" x="4813300" y="1193800"/>
          <p14:tracePt t="7043" x="4821238" y="1193800"/>
          <p14:tracePt t="7051" x="4829175" y="1193800"/>
          <p14:tracePt t="7058" x="4837113" y="1193800"/>
          <p14:tracePt t="7066" x="4846638" y="1193800"/>
          <p14:tracePt t="7093" x="4854575" y="1193800"/>
          <p14:tracePt t="7231" x="4829175" y="1193800"/>
          <p14:tracePt t="7237" x="4805363" y="1184275"/>
          <p14:tracePt t="7243" x="4781550" y="1176338"/>
          <p14:tracePt t="7251" x="4756150" y="1176338"/>
          <p14:tracePt t="7258" x="4740275" y="1176338"/>
          <p14:tracePt t="7266" x="4732338" y="1176338"/>
          <p14:tracePt t="7273" x="4724400" y="1176338"/>
          <p14:tracePt t="7280" x="4716463" y="1176338"/>
          <p14:tracePt t="7287" x="4708525" y="1176338"/>
          <p14:tracePt t="7293" x="4700588" y="1176338"/>
          <p14:tracePt t="7308" x="4691063" y="1176338"/>
          <p14:tracePt t="7322" x="4683125" y="1176338"/>
          <p14:tracePt t="7337" x="4667250" y="1176338"/>
          <p14:tracePt t="7343" x="4651375" y="1176338"/>
          <p14:tracePt t="7351" x="4635500" y="1176338"/>
          <p14:tracePt t="7358" x="4627563" y="1176338"/>
          <p14:tracePt t="7373" x="4618038" y="1176338"/>
          <p14:tracePt t="7380" x="4610100" y="1176338"/>
          <p14:tracePt t="7393" x="4602163" y="1176338"/>
          <p14:tracePt t="7422" x="4594225" y="1176338"/>
          <p14:tracePt t="7451" x="4586288" y="1176338"/>
          <p14:tracePt t="7479" x="4578350" y="1176338"/>
          <p14:tracePt t="7486" x="4570413" y="1176338"/>
          <p14:tracePt t="7493" x="4562475" y="1176338"/>
          <p14:tracePt t="7502" x="4537075" y="1176338"/>
          <p14:tracePt t="7508" x="4529138" y="1176338"/>
          <p14:tracePt t="7515" x="4513263" y="1176338"/>
          <p14:tracePt t="7529" x="4505325" y="1176338"/>
          <p14:tracePt t="7536" x="4497388" y="1193800"/>
          <p14:tracePt t="7543" x="4489450" y="1193800"/>
          <p14:tracePt t="7605" x="4471988" y="1193800"/>
          <p14:tracePt t="7685" x="4471988" y="1201738"/>
          <p14:tracePt t="7771" x="4489450" y="1201738"/>
          <p14:tracePt t="7778" x="4497388" y="1201738"/>
          <p14:tracePt t="7785" x="4513263" y="1209675"/>
          <p14:tracePt t="7793" x="4529138" y="1209675"/>
          <p14:tracePt t="7800" x="4545013" y="1209675"/>
          <p14:tracePt t="7807" x="4552950" y="1209675"/>
          <p14:tracePt t="7814" x="4562475" y="1209675"/>
          <p14:tracePt t="7821" x="4570413" y="1209675"/>
          <p14:tracePt t="7843" x="4578350" y="1209675"/>
          <p14:tracePt t="7851" x="4594225" y="1209675"/>
          <p14:tracePt t="7856" x="4602163" y="1209675"/>
          <p14:tracePt t="7863" x="4627563" y="1209675"/>
          <p14:tracePt t="7870" x="4675188" y="1209675"/>
          <p14:tracePt t="7877" x="4700588" y="1209675"/>
          <p14:tracePt t="7886" x="4756150" y="1201738"/>
          <p14:tracePt t="7893" x="4781550" y="1201738"/>
          <p14:tracePt t="7899" x="4789488" y="1201738"/>
          <p14:tracePt t="7908" x="4805363" y="1201738"/>
          <p14:tracePt t="7915" x="4821238" y="1201738"/>
          <p14:tracePt t="7921" x="4829175" y="1201738"/>
          <p14:tracePt t="7927" x="4837113" y="1201738"/>
          <p14:tracePt t="7986" x="4846638" y="1201738"/>
          <p14:tracePt t="8028" x="4854575" y="1201738"/>
          <p14:tracePt t="8070" x="4854575" y="1193800"/>
          <p14:tracePt t="8078" x="4854575" y="1184275"/>
          <p14:tracePt t="8085" x="4837113" y="1176338"/>
          <p14:tracePt t="8092" x="4797425" y="1168400"/>
          <p14:tracePt t="8099" x="4748213" y="1152525"/>
          <p14:tracePt t="8106" x="4691063" y="1136650"/>
          <p14:tracePt t="8113" x="4643438" y="1120775"/>
          <p14:tracePt t="8121" x="4594225" y="1111250"/>
          <p14:tracePt t="8128" x="4562475" y="1095375"/>
          <p14:tracePt t="8135" x="4521200" y="1087438"/>
          <p14:tracePt t="8142" x="4489450" y="1087438"/>
          <p14:tracePt t="8150" x="4456113" y="1079500"/>
          <p14:tracePt t="8157" x="4432300" y="1079500"/>
          <p14:tracePt t="8163" x="4398963" y="1079500"/>
          <p14:tracePt t="8171" x="4367213" y="1071563"/>
          <p14:tracePt t="8178" x="4343400" y="1071563"/>
          <p14:tracePt t="8184" x="4302125" y="1071563"/>
          <p14:tracePt t="8194" x="4270375" y="1071563"/>
          <p14:tracePt t="8200" x="4229100" y="1071563"/>
          <p14:tracePt t="8207" x="4205288" y="1071563"/>
          <p14:tracePt t="8213" x="4171950" y="1071563"/>
          <p14:tracePt t="8221" x="4156075" y="1063625"/>
          <p14:tracePt t="8229" x="4132263" y="1063625"/>
          <p14:tracePt t="8235" x="4114800" y="1063625"/>
          <p14:tracePt t="8244" x="4098925" y="1063625"/>
          <p14:tracePt t="8250" x="4090988" y="1063625"/>
          <p14:tracePt t="8264" x="4083050" y="1063625"/>
          <p14:tracePt t="8271" x="4075113" y="1063625"/>
          <p14:tracePt t="8308" x="4067175" y="1063625"/>
          <p14:tracePt t="8429" x="4075113" y="1063625"/>
          <p14:tracePt t="8433" x="4083050" y="1063625"/>
          <p14:tracePt t="8442" x="4098925" y="1063625"/>
          <p14:tracePt t="8449" x="4114800" y="1055688"/>
          <p14:tracePt t="8455" x="4140200" y="1047750"/>
          <p14:tracePt t="8463" x="4164013" y="1038225"/>
          <p14:tracePt t="8470" x="4187825" y="1038225"/>
          <p14:tracePt t="8477" x="4221163" y="1022350"/>
          <p14:tracePt t="8485" x="4244975" y="1022350"/>
          <p14:tracePt t="8491" x="4260850" y="1014413"/>
          <p14:tracePt t="8499" x="4286250" y="1014413"/>
          <p14:tracePt t="8505" x="4294188" y="1014413"/>
          <p14:tracePt t="8513" x="4310063" y="1014413"/>
          <p14:tracePt t="8520" x="4333875" y="1014413"/>
          <p14:tracePt t="8527" x="4343400" y="1014413"/>
          <p14:tracePt t="8535" x="4359275" y="1006475"/>
          <p14:tracePt t="8542" x="4367213" y="1006475"/>
          <p14:tracePt t="8549" x="4391025" y="1006475"/>
          <p14:tracePt t="8556" x="4406900" y="1006475"/>
          <p14:tracePt t="8563" x="4432300" y="998538"/>
          <p14:tracePt t="8570" x="4456113" y="998538"/>
          <p14:tracePt t="8577" x="4464050" y="998538"/>
          <p14:tracePt t="8585" x="4479925" y="998538"/>
          <p14:tracePt t="8591" x="4489450" y="998538"/>
          <p14:tracePt t="8598" x="4513263" y="998538"/>
          <p14:tracePt t="8606" x="4521200" y="998538"/>
          <p14:tracePt t="8613" x="4529138" y="998538"/>
          <p14:tracePt t="8620" x="4537075" y="998538"/>
          <p14:tracePt t="8685" x="4545013" y="998538"/>
          <p14:tracePt t="9646" x="4529138" y="990600"/>
          <p14:tracePt t="9652" x="4497388" y="990600"/>
          <p14:tracePt t="9659" x="4471988" y="990600"/>
          <p14:tracePt t="9667" x="4456113" y="990600"/>
          <p14:tracePt t="9674" x="4448175" y="990600"/>
          <p14:tracePt t="9688" x="4440238" y="990600"/>
          <p14:tracePt t="9696" x="4432300" y="990600"/>
          <p14:tracePt t="9703" x="4424363" y="990600"/>
          <p14:tracePt t="9710" x="4416425" y="990600"/>
          <p14:tracePt t="9871" x="4432300" y="990600"/>
          <p14:tracePt t="9875" x="4456113" y="998538"/>
          <p14:tracePt t="9881" x="4479925" y="998538"/>
          <p14:tracePt t="9890" x="4521200" y="1006475"/>
          <p14:tracePt t="9894" x="4562475" y="1006475"/>
          <p14:tracePt t="9903" x="4586288" y="1014413"/>
          <p14:tracePt t="9910" x="4627563" y="1014413"/>
          <p14:tracePt t="9918" x="4667250" y="1014413"/>
          <p14:tracePt t="9924" x="4700588" y="1014413"/>
          <p14:tracePt t="9931" x="4732338" y="1022350"/>
          <p14:tracePt t="9939" x="4748213" y="1022350"/>
          <p14:tracePt t="9945" x="4773613" y="1030288"/>
          <p14:tracePt t="9961" x="4805363" y="1030288"/>
          <p14:tracePt t="9967" x="4813300" y="1030288"/>
          <p14:tracePt t="9981" x="4821238" y="1030288"/>
          <p14:tracePt t="9989" x="4829175" y="1030288"/>
          <p14:tracePt t="10018" x="4837113" y="1030288"/>
          <p14:tracePt t="10025" x="4846638" y="1030288"/>
          <p14:tracePt t="10031" x="4854575" y="1030288"/>
          <p14:tracePt t="10041" x="4870450" y="1030288"/>
          <p14:tracePt t="10044" x="4886325" y="1030288"/>
          <p14:tracePt t="10053" x="4902200" y="1030288"/>
          <p14:tracePt t="10059" x="4919663" y="1030288"/>
          <p14:tracePt t="10068" x="4927600" y="1030288"/>
          <p14:tracePt t="10074" x="4935538" y="1030288"/>
          <p14:tracePt t="10089" x="4943475" y="1030288"/>
          <p14:tracePt t="10110" x="4951413" y="1030288"/>
          <p14:tracePt t="10211" x="4959350" y="1030288"/>
          <p14:tracePt t="10246" x="4967288" y="1030288"/>
          <p14:tracePt t="10253" x="4975225" y="1030288"/>
          <p14:tracePt t="10260" x="5000625" y="1030288"/>
          <p14:tracePt t="10268" x="5040313" y="1030288"/>
          <p14:tracePt t="10275" x="5081588" y="1030288"/>
          <p14:tracePt t="10282" x="5097463" y="1030288"/>
          <p14:tracePt t="10289" x="5113338" y="1030288"/>
          <p14:tracePt t="10295" x="5121275" y="1030288"/>
          <p14:tracePt t="10304" x="5138738" y="1030288"/>
          <p14:tracePt t="10310" x="5146675" y="1030288"/>
          <p14:tracePt t="10331" x="5154613" y="1030288"/>
          <p14:tracePt t="10338" x="5162550" y="1030288"/>
          <p14:tracePt t="10352" x="5186363" y="1030288"/>
          <p14:tracePt t="10360" x="5194300" y="1030288"/>
          <p14:tracePt t="10366" x="5211763" y="1030288"/>
          <p14:tracePt t="10373" x="5219700" y="1030288"/>
          <p14:tracePt t="10381" x="5227638" y="1030288"/>
          <p14:tracePt t="10387" x="5243513" y="1030288"/>
          <p14:tracePt t="10394" x="5251450" y="1030288"/>
          <p14:tracePt t="10403" x="5259388" y="1030288"/>
          <p14:tracePt t="10416" x="5267325" y="1030288"/>
          <p14:tracePt t="10423" x="5276850" y="1030288"/>
          <p14:tracePt t="10473" x="5284788" y="1030288"/>
          <p14:tracePt t="10509" x="5292725" y="1030288"/>
          <p14:tracePt t="10552" x="5300663" y="1030288"/>
          <p14:tracePt t="10559" x="5300663" y="1038225"/>
          <p14:tracePt t="12953" x="5211763" y="1038225"/>
          <p14:tracePt t="12962" x="5097463" y="1038225"/>
          <p14:tracePt t="12968" x="4992688" y="1038225"/>
          <p14:tracePt t="12976" x="4902200" y="1038225"/>
          <p14:tracePt t="12983" x="4846638" y="1038225"/>
          <p14:tracePt t="12989" x="4756150" y="1038225"/>
          <p14:tracePt t="12996" x="4691063" y="1038225"/>
          <p14:tracePt t="13003" x="4651375" y="1038225"/>
          <p14:tracePt t="13011" x="4602163" y="1038225"/>
          <p14:tracePt t="13018" x="4578350" y="1038225"/>
          <p14:tracePt t="13026" x="4545013" y="1038225"/>
          <p14:tracePt t="13032" x="4529138" y="1038225"/>
          <p14:tracePt t="13038" x="4513263" y="1038225"/>
          <p14:tracePt t="13046" x="4505325" y="1038225"/>
          <p14:tracePt t="13053" x="4497388" y="1038225"/>
          <p14:tracePt t="13060" x="4489450" y="1038225"/>
          <p14:tracePt t="13068" x="4479925" y="1038225"/>
          <p14:tracePt t="13075" x="4471988" y="1038225"/>
          <p14:tracePt t="13088" x="4464050" y="1038225"/>
          <p14:tracePt t="13111" x="4456113" y="1038225"/>
          <p14:tracePt t="13279" x="4471988" y="1047750"/>
          <p14:tracePt t="13282" x="4521200" y="1055688"/>
          <p14:tracePt t="13291" x="4545013" y="1063625"/>
          <p14:tracePt t="13296" x="4602163" y="1071563"/>
          <p14:tracePt t="13304" x="4643438" y="1079500"/>
          <p14:tracePt t="13310" x="4683125" y="1079500"/>
          <p14:tracePt t="13318" x="4716463" y="1087438"/>
          <p14:tracePt t="13324" x="4756150" y="1087438"/>
          <p14:tracePt t="13332" x="4797425" y="1095375"/>
          <p14:tracePt t="13340" x="4854575" y="1120775"/>
          <p14:tracePt t="13346" x="4910138" y="1120775"/>
          <p14:tracePt t="13356" x="4983163" y="1128713"/>
          <p14:tracePt t="13360" x="5065713" y="1128713"/>
          <p14:tracePt t="13368" x="5130800" y="1128713"/>
          <p14:tracePt t="13374" x="5186363" y="1128713"/>
          <p14:tracePt t="13385" x="5227638" y="1128713"/>
          <p14:tracePt t="13390" x="5235575" y="1128713"/>
          <p14:tracePt t="13396" x="5251450" y="1128713"/>
          <p14:tracePt t="13410" x="5259388" y="1128713"/>
          <p14:tracePt t="13424" x="5267325" y="1128713"/>
          <p14:tracePt t="13460" x="5259388" y="1128713"/>
          <p14:tracePt t="13468" x="5219700" y="1111250"/>
          <p14:tracePt t="13476" x="5154613" y="1087438"/>
          <p14:tracePt t="13481" x="5057775" y="1071563"/>
          <p14:tracePt t="13489" x="4992688" y="1063625"/>
          <p14:tracePt t="13495" x="4935538" y="1047750"/>
          <p14:tracePt t="13504" x="4886325" y="1047750"/>
          <p14:tracePt t="13509" x="4854575" y="1047750"/>
          <p14:tracePt t="13518" x="4829175" y="1047750"/>
          <p14:tracePt t="13525" x="4813300" y="1047750"/>
          <p14:tracePt t="13531" x="4805363" y="1047750"/>
          <p14:tracePt t="13546" x="4797425" y="1047750"/>
          <p14:tracePt t="13554" x="4789488" y="1047750"/>
          <p14:tracePt t="13610" x="4797425" y="1047750"/>
          <p14:tracePt t="13617" x="4821238" y="1047750"/>
          <p14:tracePt t="13624" x="4854575" y="1047750"/>
          <p14:tracePt t="13631" x="4870450" y="1047750"/>
          <p14:tracePt t="13639" x="4886325" y="1047750"/>
          <p14:tracePt t="13647" x="4902200" y="1047750"/>
          <p14:tracePt t="13652" x="4919663" y="1047750"/>
          <p14:tracePt t="13675" x="4927600" y="1047750"/>
          <p14:tracePt t="13737" x="4919663" y="1047750"/>
          <p14:tracePt t="13745" x="4910138" y="1047750"/>
          <p14:tracePt t="13752" x="4902200" y="1047750"/>
          <p14:tracePt t="13760" x="4894263" y="1047750"/>
          <p14:tracePt t="13774" x="4878388" y="1047750"/>
          <p14:tracePt t="13781" x="4862513" y="1047750"/>
          <p14:tracePt t="13788" x="4829175" y="1047750"/>
          <p14:tracePt t="13794" x="4805363" y="1047750"/>
          <p14:tracePt t="13802" x="4797425" y="1047750"/>
          <p14:tracePt t="13809" x="4789488" y="1047750"/>
          <p14:tracePt t="13824" x="4773613" y="1047750"/>
          <p14:tracePt t="13830" x="4764088" y="1047750"/>
          <p14:tracePt t="13880" x="4756150" y="1047750"/>
          <p14:tracePt t="13962" x="4748213" y="1047750"/>
          <p14:tracePt t="15216" x="4748213" y="1071563"/>
          <p14:tracePt t="15221" x="4748213" y="1095375"/>
          <p14:tracePt t="15227" x="4740275" y="1136650"/>
          <p14:tracePt t="15235" x="4740275" y="1168400"/>
          <p14:tracePt t="15243" x="4740275" y="1193800"/>
          <p14:tracePt t="15251" x="4740275" y="1217613"/>
          <p14:tracePt t="15257" x="4740275" y="1241425"/>
          <p14:tracePt t="15263" x="4740275" y="1274763"/>
          <p14:tracePt t="15271" x="4740275" y="1298575"/>
          <p14:tracePt t="15277" x="4740275" y="1314450"/>
          <p14:tracePt t="15285" x="4748213" y="1347788"/>
          <p14:tracePt t="15293" x="4756150" y="1371600"/>
          <p14:tracePt t="15300" x="4764088" y="1387475"/>
          <p14:tracePt t="15307" x="4781550" y="1412875"/>
          <p14:tracePt t="15314" x="4789488" y="1436688"/>
          <p14:tracePt t="15321" x="4797425" y="1452563"/>
          <p14:tracePt t="15328" x="4821238" y="1485900"/>
          <p14:tracePt t="15336" x="4837113" y="1509713"/>
          <p14:tracePt t="15343" x="4854575" y="1533525"/>
          <p14:tracePt t="15351" x="4878388" y="1574800"/>
          <p14:tracePt t="15356" x="4919663" y="1622425"/>
          <p14:tracePt t="15364" x="4943475" y="1679575"/>
          <p14:tracePt t="15371" x="4975225" y="1744663"/>
          <p14:tracePt t="15377" x="5016500" y="1801813"/>
          <p14:tracePt t="15385" x="5057775" y="1874838"/>
          <p14:tracePt t="15392" x="5105400" y="1971675"/>
          <p14:tracePt t="15399" x="5138738" y="2028825"/>
          <p14:tracePt t="15406" x="5178425" y="2135188"/>
          <p14:tracePt t="15415" x="5219700" y="2208213"/>
          <p14:tracePt t="15421" x="5251450" y="2305050"/>
          <p14:tracePt t="15427" x="5267325" y="2354263"/>
          <p14:tracePt t="15434" x="5292725" y="2427288"/>
          <p14:tracePt t="15442" x="5316538" y="2492375"/>
          <p14:tracePt t="15449" x="5340350" y="2547938"/>
          <p14:tracePt t="15455" x="5349875" y="2646363"/>
          <p14:tracePt t="15463" x="5357813" y="2711450"/>
          <p14:tracePt t="15470" x="5365750" y="2800350"/>
          <p14:tracePt t="15477" x="5381625" y="2897188"/>
          <p14:tracePt t="15484" x="5381625" y="2946400"/>
          <p14:tracePt t="15494" x="5381625" y="3051175"/>
          <p14:tracePt t="15498" x="5381625" y="3116263"/>
          <p14:tracePt t="15505" x="5381625" y="3205163"/>
          <p14:tracePt t="15513" x="5381625" y="3270250"/>
          <p14:tracePt t="15520" x="5381625" y="3327400"/>
          <p14:tracePt t="15526" x="5373688" y="3392488"/>
          <p14:tracePt t="15534" x="5365750" y="3457575"/>
          <p14:tracePt t="15543" x="5357813" y="3489325"/>
          <p14:tracePt t="15549" x="5349875" y="3514725"/>
          <p14:tracePt t="15555" x="5340350" y="3554413"/>
          <p14:tracePt t="15563" x="5332413" y="3570288"/>
          <p14:tracePt t="15570" x="5308600" y="3611563"/>
          <p14:tracePt t="15576" x="5292725" y="3635375"/>
          <p14:tracePt t="15584" x="5276850" y="3660775"/>
          <p14:tracePt t="15591" x="5259388" y="3692525"/>
          <p14:tracePt t="15599" x="5235575" y="3700463"/>
          <p14:tracePt t="15604" x="5235575" y="3708400"/>
          <p14:tracePt t="15612" x="5227638" y="3716338"/>
          <p14:tracePt t="15853" x="5211763" y="3725863"/>
          <p14:tracePt t="15856" x="5194300" y="3725863"/>
          <p14:tracePt t="15862" x="5170488" y="3733800"/>
          <p14:tracePt t="15871" x="5146675" y="3749675"/>
          <p14:tracePt t="15877" x="5081588" y="3781425"/>
          <p14:tracePt t="15885" x="5016500" y="3822700"/>
          <p14:tracePt t="15890" x="4943475" y="3846513"/>
          <p14:tracePt t="15899" x="4902200" y="3879850"/>
          <p14:tracePt t="15905" x="4854575" y="3911600"/>
          <p14:tracePt t="15913" x="4829175" y="3937000"/>
          <p14:tracePt t="15920" x="4781550" y="3960813"/>
          <p14:tracePt t="15926" x="4748213" y="4010025"/>
          <p14:tracePt t="15934" x="4724400" y="4041775"/>
          <p14:tracePt t="15941" x="4683125" y="4090988"/>
          <p14:tracePt t="15948" x="4659313" y="4114800"/>
          <p14:tracePt t="15955" x="4643438" y="4138613"/>
          <p14:tracePt t="15964" x="4643438" y="4156075"/>
          <p14:tracePt t="15969" x="4635500" y="4171950"/>
          <p14:tracePt t="15978" x="4618038" y="4187825"/>
          <p14:tracePt t="15991" x="4618038" y="4195763"/>
          <p14:tracePt t="15999" x="4618038" y="4203700"/>
          <p14:tracePt t="16005" x="4618038" y="4211638"/>
          <p14:tracePt t="16012" x="4618038" y="4219575"/>
          <p14:tracePt t="16019" x="4618038" y="4229100"/>
          <p14:tracePt t="16027" x="4627563" y="4229100"/>
          <p14:tracePt t="16034" x="4651375" y="4244975"/>
          <p14:tracePt t="16041" x="4683125" y="4252913"/>
          <p14:tracePt t="16048" x="4724400" y="4252913"/>
          <p14:tracePt t="16055" x="4748213" y="4252913"/>
          <p14:tracePt t="16061" x="4797425" y="4252913"/>
          <p14:tracePt t="16070" x="4829175" y="4252913"/>
          <p14:tracePt t="16076" x="4862513" y="4252913"/>
          <p14:tracePt t="16084" x="4878388" y="4252913"/>
          <p14:tracePt t="16091" x="4894263" y="4252913"/>
          <p14:tracePt t="16098" x="4902200" y="4252913"/>
          <p14:tracePt t="16105" x="4927600" y="4252913"/>
          <p14:tracePt t="16111" x="4935538" y="4252913"/>
          <p14:tracePt t="16121" x="4943475" y="4252913"/>
          <p14:tracePt t="16126" x="4951413" y="4260850"/>
          <p14:tracePt t="16141" x="4959350" y="4260850"/>
          <p14:tracePt t="16148" x="4975225" y="4260850"/>
          <p14:tracePt t="16155" x="4983163" y="4260850"/>
          <p14:tracePt t="16162" x="4992688" y="4260850"/>
          <p14:tracePt t="16169" x="5000625" y="4260850"/>
          <p14:tracePt t="16176" x="5016500" y="4276725"/>
          <p14:tracePt t="16190" x="5024438" y="4276725"/>
          <p14:tracePt t="16198" x="5040313" y="4284663"/>
          <p14:tracePt t="16233" x="5048250" y="4284663"/>
          <p14:tracePt t="16262" x="5057775" y="4284663"/>
          <p14:tracePt t="16327" x="5065713" y="4292600"/>
          <p14:tracePt t="16340" x="5073650" y="4302125"/>
          <p14:tracePt t="16361" x="5081588" y="4310063"/>
          <p14:tracePt t="16369" x="5089525" y="4318000"/>
          <p14:tracePt t="16398" x="5089525" y="4333875"/>
          <p14:tracePt t="16411" x="5097463" y="4333875"/>
          <p14:tracePt t="16426" x="5097463" y="4341813"/>
          <p14:tracePt t="16469" x="5097463" y="4349750"/>
          <p14:tracePt t="16475" x="5105400" y="4357688"/>
          <p14:tracePt t="16490" x="5105400" y="4365625"/>
          <p14:tracePt t="16496" x="5105400" y="4375150"/>
          <p14:tracePt t="16510" x="5105400" y="4391025"/>
          <p14:tracePt t="16561" x="5113338" y="4398963"/>
          <p14:tracePt t="17332" x="5105400" y="4422775"/>
          <p14:tracePt t="17339" x="5081588" y="4438650"/>
          <p14:tracePt t="17346" x="5048250" y="4456113"/>
          <p14:tracePt t="17354" x="5032375" y="4471988"/>
          <p14:tracePt t="17360" x="5032375" y="4479925"/>
          <p14:tracePt t="17366" x="5024438" y="4479925"/>
          <p14:tracePt t="17373" x="5016500" y="4487863"/>
          <p14:tracePt t="17381" x="5016500" y="4495800"/>
          <p14:tracePt t="17388" x="5008563" y="4495800"/>
          <p14:tracePt t="17395" x="5000625" y="4495800"/>
          <p14:tracePt t="17402" x="5000625" y="4503738"/>
          <p14:tracePt t="17424" x="5000625" y="4513263"/>
          <p14:tracePt t="17431" x="5000625" y="4521200"/>
          <p14:tracePt t="17437" x="5000625" y="4529138"/>
          <p14:tracePt t="17444" x="5000625" y="4537075"/>
          <p14:tracePt t="17460" x="5000625" y="4545013"/>
          <p14:tracePt t="17466" x="5000625" y="4552950"/>
          <p14:tracePt t="17473" x="5008563" y="4552950"/>
          <p14:tracePt t="17481" x="5024438" y="4560888"/>
          <p14:tracePt t="17488" x="5040313" y="4568825"/>
          <p14:tracePt t="17494" x="5040313" y="4576763"/>
          <p14:tracePt t="17502" x="5057775" y="4586288"/>
          <p14:tracePt t="17510" x="5065713" y="4594225"/>
          <p14:tracePt t="17524" x="5073650" y="4602163"/>
          <p14:tracePt t="17538" x="5081588" y="4602163"/>
          <p14:tracePt t="17589" x="5089525" y="4602163"/>
          <p14:tracePt t="17596" x="5097463" y="4602163"/>
          <p14:tracePt t="17601" x="5105400" y="4602163"/>
          <p14:tracePt t="17609" x="5121275" y="4602163"/>
          <p14:tracePt t="17616" x="5130800" y="4602163"/>
          <p14:tracePt t="17624" x="5146675" y="4610100"/>
          <p14:tracePt t="17631" x="5162550" y="4610100"/>
          <p14:tracePt t="17637" x="5178425" y="4610100"/>
          <p14:tracePt t="17643" x="5186363" y="4610100"/>
          <p14:tracePt t="17652" x="5203825" y="4610100"/>
          <p14:tracePt t="17659" x="5211763" y="4610100"/>
          <p14:tracePt t="17673" x="5227638" y="4610100"/>
          <p14:tracePt t="17687" x="5235575" y="4610100"/>
          <p14:tracePt t="17723" x="5243513" y="4610100"/>
          <p14:tracePt t="17730" x="5251450" y="4610100"/>
          <p14:tracePt t="17736" x="5267325" y="4610100"/>
          <p14:tracePt t="17743" x="5292725" y="4610100"/>
          <p14:tracePt t="17752" x="5308600" y="4610100"/>
          <p14:tracePt t="17759" x="5316538" y="4610100"/>
          <p14:tracePt t="17780" x="5324475" y="4610100"/>
          <p14:tracePt t="17810" x="5332413" y="4610100"/>
          <p14:tracePt t="22785" x="5413375" y="4610100"/>
          <p14:tracePt t="22792" x="5478463" y="4610100"/>
          <p14:tracePt t="22800" x="5551488" y="4610100"/>
          <p14:tracePt t="22808" x="5616575" y="4610100"/>
          <p14:tracePt t="22813" x="5649913" y="4610100"/>
          <p14:tracePt t="22820" x="5673725" y="4610100"/>
          <p14:tracePt t="22827" x="5689600" y="4610100"/>
          <p14:tracePt t="22835" x="5697538" y="4610100"/>
          <p14:tracePt t="22850" x="5707063" y="4610100"/>
          <p14:tracePt t="22871" x="5715000" y="4610100"/>
          <p14:tracePt t="22935" x="5715000" y="4594225"/>
          <p14:tracePt t="22941" x="5715000" y="4576763"/>
          <p14:tracePt t="22949" x="5715000" y="4560888"/>
          <p14:tracePt t="22955" x="5707063" y="4545013"/>
          <p14:tracePt t="22976" x="5689600" y="4521200"/>
          <p14:tracePt t="22985" x="5681663" y="4513263"/>
          <p14:tracePt t="22992" x="5673725" y="4503738"/>
          <p14:tracePt t="22998" x="5673725" y="4495800"/>
          <p14:tracePt t="23007" x="5665788" y="4495800"/>
          <p14:tracePt t="23020" x="5657850" y="4495800"/>
          <p14:tracePt t="23049" x="5657850" y="4487863"/>
          <p14:tracePt t="23076" x="5649913" y="4487863"/>
          <p14:tracePt t="23156" x="5665788" y="4487863"/>
          <p14:tracePt t="23163" x="5715000" y="4487863"/>
          <p14:tracePt t="23170" x="5795963" y="4487863"/>
          <p14:tracePt t="23175" x="5835650" y="4495800"/>
          <p14:tracePt t="23184" x="5884863" y="4495800"/>
          <p14:tracePt t="23190" x="5918200" y="4495800"/>
          <p14:tracePt t="23198" x="5949950" y="4495800"/>
          <p14:tracePt t="23205" x="5957888" y="4495800"/>
          <p14:tracePt t="23212" x="5973763" y="4495800"/>
          <p14:tracePt t="23226" x="5981700" y="4495800"/>
          <p14:tracePt t="23249" x="5991225" y="4495800"/>
          <p14:tracePt t="23289" x="5999163" y="4495800"/>
          <p14:tracePt t="23419" x="5999163" y="4503738"/>
          <p14:tracePt t="23434" x="5999163" y="4513263"/>
          <p14:tracePt t="23440" x="5965825" y="4521200"/>
          <p14:tracePt t="23448" x="5861050" y="4552950"/>
          <p14:tracePt t="23455" x="5738813" y="4610100"/>
          <p14:tracePt t="23461" x="5634038" y="4649788"/>
          <p14:tracePt t="23470" x="5511800" y="4699000"/>
          <p14:tracePt t="23475" x="5389563" y="4740275"/>
          <p14:tracePt t="23484" x="5284788" y="4772025"/>
          <p14:tracePt t="23490" x="5186363" y="4829175"/>
          <p14:tracePt t="23497" x="5105400" y="4852988"/>
          <p14:tracePt t="23506" x="5040313" y="4894263"/>
          <p14:tracePt t="23511" x="4943475" y="4941888"/>
          <p14:tracePt t="23520" x="4886325" y="4967288"/>
          <p14:tracePt t="23526" x="4813300" y="5006975"/>
          <p14:tracePt t="23533" x="4756150" y="5040313"/>
          <p14:tracePt t="23540" x="4724400" y="5064125"/>
          <p14:tracePt t="23547" x="4700588" y="5097463"/>
          <p14:tracePt t="23555" x="4667250" y="5113338"/>
          <p14:tracePt t="23561" x="4651375" y="5129213"/>
          <p14:tracePt t="23570" x="4635500" y="5129213"/>
          <p14:tracePt t="23576" x="4627563" y="5137150"/>
          <p14:tracePt t="23584" x="4602163" y="5145088"/>
          <p14:tracePt t="23590" x="4578350" y="5170488"/>
          <p14:tracePt t="23597" x="4562475" y="5186363"/>
          <p14:tracePt t="23604" x="4529138" y="5202238"/>
          <p14:tracePt t="23612" x="4479925" y="5226050"/>
          <p14:tracePt t="23619" x="4440238" y="5251450"/>
          <p14:tracePt t="23626" x="4391025" y="5283200"/>
          <p14:tracePt t="23633" x="4351338" y="5299075"/>
          <p14:tracePt t="23640" x="4325938" y="5316538"/>
          <p14:tracePt t="23649" x="4302125" y="5324475"/>
          <p14:tracePt t="23654" x="4294188" y="5332413"/>
          <p14:tracePt t="23661" x="4270375" y="5340350"/>
          <p14:tracePt t="23669" x="4252913" y="5348288"/>
          <p14:tracePt t="23682" x="4244975" y="5348288"/>
          <p14:tracePt t="23689" x="4237038" y="5348288"/>
          <p14:tracePt t="23705" x="4229100" y="5348288"/>
          <p14:tracePt t="23713" x="4213225" y="5348288"/>
          <p14:tracePt t="23726" x="4205288" y="5348288"/>
          <p14:tracePt t="23733" x="4197350" y="5348288"/>
          <p14:tracePt t="23747" x="4187825" y="5348288"/>
          <p14:tracePt t="23754" x="4179888" y="5340350"/>
          <p14:tracePt t="23769" x="4171950" y="5324475"/>
          <p14:tracePt t="23776" x="4156075" y="5324475"/>
          <p14:tracePt t="23807" x="4148138" y="5324475"/>
          <p14:tracePt t="23839" x="4140200" y="5324475"/>
          <p14:tracePt t="23876" x="4132263" y="5324475"/>
          <p14:tracePt t="23884" x="4122738" y="5324475"/>
          <p14:tracePt t="23899" x="4114800" y="5324475"/>
          <p14:tracePt t="23903" x="4098925" y="5324475"/>
          <p14:tracePt t="23917" x="4090988" y="5324475"/>
          <p14:tracePt t="23939" x="4083050" y="5324475"/>
          <p14:tracePt t="23953" x="4075113" y="5332413"/>
          <p14:tracePt t="23960" x="4067175" y="5332413"/>
          <p14:tracePt t="23976" x="4059238" y="5332413"/>
          <p14:tracePt t="23982" x="4049713" y="5332413"/>
          <p14:tracePt t="23989" x="4041775" y="5332413"/>
          <p14:tracePt t="24011" x="4033838" y="5332413"/>
          <p14:tracePt t="24046" x="4025900" y="5332413"/>
          <p14:tracePt t="24154" x="4025900" y="5340350"/>
          <p14:tracePt t="24196" x="4033838" y="5340350"/>
          <p14:tracePt t="24203" x="4041775" y="5340350"/>
          <p14:tracePt t="24210" x="4049713" y="5348288"/>
          <p14:tracePt t="24218" x="4059238" y="5348288"/>
          <p14:tracePt t="24225" x="4067175" y="5356225"/>
          <p14:tracePt t="24232" x="4075113" y="5356225"/>
          <p14:tracePt t="24239" x="4083050" y="5356225"/>
          <p14:tracePt t="24246" x="4098925" y="5364163"/>
          <p14:tracePt t="24253" x="4114800" y="5364163"/>
          <p14:tracePt t="24260" x="4132263" y="5364163"/>
          <p14:tracePt t="24269" x="4148138" y="5364163"/>
          <p14:tracePt t="24273" x="4156075" y="5364163"/>
          <p14:tracePt t="24281" x="4187825" y="5372100"/>
          <p14:tracePt t="24288" x="4197350" y="5372100"/>
          <p14:tracePt t="24295" x="4221163" y="5372100"/>
          <p14:tracePt t="24302" x="4244975" y="5372100"/>
          <p14:tracePt t="24309" x="4260850" y="5381625"/>
          <p14:tracePt t="24318" x="4286250" y="5381625"/>
          <p14:tracePt t="24325" x="4302125" y="5381625"/>
          <p14:tracePt t="24331" x="4325938" y="5397500"/>
          <p14:tracePt t="24338" x="4333875" y="5397500"/>
          <p14:tracePt t="24345" x="4351338" y="5397500"/>
          <p14:tracePt t="24352" x="4359275" y="5397500"/>
          <p14:tracePt t="24367" x="4367213" y="5397500"/>
          <p14:tracePt t="24374" x="4383088" y="5397500"/>
          <p14:tracePt t="24418" x="4391025" y="5397500"/>
          <p14:tracePt t="24453" x="4398963" y="5397500"/>
          <p14:tracePt t="24667" x="4406900" y="5397500"/>
          <p14:tracePt t="29122" x="4471988" y="5389563"/>
          <p14:tracePt t="29130" x="4578350" y="5356225"/>
          <p14:tracePt t="29136" x="4659313" y="5340350"/>
          <p14:tracePt t="29143" x="4740275" y="5308600"/>
          <p14:tracePt t="29151" x="4821238" y="5283200"/>
          <p14:tracePt t="29156" x="4878388" y="5259388"/>
          <p14:tracePt t="29164" x="4943475" y="5235575"/>
          <p14:tracePt t="29171" x="5000625" y="5210175"/>
          <p14:tracePt t="29179" x="5048250" y="5194300"/>
          <p14:tracePt t="29188" x="5089525" y="5186363"/>
          <p14:tracePt t="29191" x="5113338" y="5178425"/>
          <p14:tracePt t="29201" x="5121275" y="5170488"/>
          <p14:tracePt t="29207" x="5130800" y="5170488"/>
          <p14:tracePt t="29215" x="5138738" y="5170488"/>
          <p14:tracePt t="29223" x="5146675" y="5170488"/>
          <p14:tracePt t="29242" x="5154613" y="5170488"/>
          <p14:tracePt t="29257" x="5154613" y="5162550"/>
          <p14:tracePt t="29272" x="5162550" y="5137150"/>
          <p14:tracePt t="29279" x="5162550" y="5113338"/>
          <p14:tracePt t="29286" x="5162550" y="5080000"/>
          <p14:tracePt t="29292" x="5162550" y="5048250"/>
          <p14:tracePt t="29300" x="5146675" y="5014913"/>
          <p14:tracePt t="29307" x="5121275" y="4983163"/>
          <p14:tracePt t="29314" x="5097463" y="4959350"/>
          <p14:tracePt t="29323" x="5081588" y="4941888"/>
          <p14:tracePt t="29329" x="5057775" y="4926013"/>
          <p14:tracePt t="29336" x="5040313" y="4902200"/>
          <p14:tracePt t="29342" x="5024438" y="4886325"/>
          <p14:tracePt t="29359" x="5016500" y="4886325"/>
          <p14:tracePt t="29365" x="5008563" y="4878388"/>
          <p14:tracePt t="29392" x="4992688" y="4868863"/>
          <p14:tracePt t="29401" x="4983163" y="4868863"/>
          <p14:tracePt t="29414" x="4967288" y="4860925"/>
          <p14:tracePt t="29421" x="4959350" y="4860925"/>
          <p14:tracePt t="29432" x="4951413" y="4860925"/>
          <p14:tracePt t="29435" x="4935538" y="4845050"/>
          <p14:tracePt t="29441" x="4919663" y="4845050"/>
          <p14:tracePt t="29450" x="4910138" y="4845050"/>
          <p14:tracePt t="29456" x="4902200" y="4845050"/>
          <p14:tracePt t="29465" x="4894263" y="4845050"/>
          <p14:tracePt t="29477" x="4886325" y="4845050"/>
          <p14:tracePt t="29486" x="4870450" y="4845050"/>
          <p14:tracePt t="29551" x="4862513" y="4845050"/>
          <p14:tracePt t="29751" x="4886325" y="4845050"/>
          <p14:tracePt t="29756" x="4902200" y="4845050"/>
          <p14:tracePt t="29764" x="4919663" y="4845050"/>
          <p14:tracePt t="29771" x="4935538" y="4852988"/>
          <p14:tracePt t="29777" x="4951413" y="4852988"/>
          <p14:tracePt t="29785" x="4959350" y="4852988"/>
          <p14:tracePt t="29800" x="4967288" y="4852988"/>
          <p14:tracePt t="29805" x="4975225" y="4852988"/>
          <p14:tracePt t="29814" x="4983163" y="4852988"/>
          <p14:tracePt t="29827" x="5008563" y="4852988"/>
          <p14:tracePt t="29835" x="5024438" y="4852988"/>
          <p14:tracePt t="29842" x="5048250" y="4852988"/>
          <p14:tracePt t="29849" x="5081588" y="4852988"/>
          <p14:tracePt t="29855" x="5105400" y="4852988"/>
          <p14:tracePt t="29863" x="5130800" y="4852988"/>
          <p14:tracePt t="29869" x="5154613" y="4852988"/>
          <p14:tracePt t="29876" x="5178425" y="4852988"/>
          <p14:tracePt t="29884" x="5194300" y="4852988"/>
          <p14:tracePt t="29892" x="5235575" y="4852988"/>
          <p14:tracePt t="29900" x="5251450" y="4852988"/>
          <p14:tracePt t="29905" x="5259388" y="4852988"/>
          <p14:tracePt t="29915" x="5292725" y="4852988"/>
          <p14:tracePt t="29919" x="5300663" y="4852988"/>
          <p14:tracePt t="29927" x="5316538" y="4852988"/>
          <p14:tracePt t="29942" x="5332413" y="4852988"/>
          <p14:tracePt t="29949" x="5340350" y="4852988"/>
          <p14:tracePt t="29955" x="5357813" y="4852988"/>
          <p14:tracePt t="29976" x="5389563" y="4852988"/>
          <p14:tracePt t="29985" x="5397500" y="4852988"/>
          <p14:tracePt t="29993" x="5430838" y="4852988"/>
          <p14:tracePt t="29999" x="5446713" y="4852988"/>
          <p14:tracePt t="30009" x="5470525" y="4852988"/>
          <p14:tracePt t="30013" x="5495925" y="4852988"/>
          <p14:tracePt t="30020" x="5511800" y="4860925"/>
          <p14:tracePt t="30027" x="5527675" y="4860925"/>
          <p14:tracePt t="30035" x="5535613" y="4860925"/>
          <p14:tracePt t="30043" x="5561013" y="4860925"/>
          <p14:tracePt t="30060" x="5568950" y="4860925"/>
          <p14:tracePt t="30062" x="5576888" y="4860925"/>
          <p14:tracePt t="30076" x="5584825" y="4868863"/>
          <p14:tracePt t="30086" x="5592763" y="4868863"/>
          <p14:tracePt t="30091" x="5608638" y="4868863"/>
          <p14:tracePt t="30099" x="5634038" y="4868863"/>
          <p14:tracePt t="30106" x="5657850" y="4868863"/>
          <p14:tracePt t="30113" x="5689600" y="4868863"/>
          <p14:tracePt t="30121" x="5715000" y="4868863"/>
          <p14:tracePt t="30126" x="5738813" y="4868863"/>
          <p14:tracePt t="30135" x="5780088" y="4868863"/>
          <p14:tracePt t="30142" x="5788025" y="4868863"/>
          <p14:tracePt t="30149" x="5811838" y="4868863"/>
          <p14:tracePt t="30156" x="5835650" y="4868863"/>
          <p14:tracePt t="30170" x="5843588" y="4868863"/>
          <p14:tracePt t="30176" x="5853113" y="4868863"/>
          <p14:tracePt t="30185" x="5868988" y="4868863"/>
          <p14:tracePt t="30191" x="5884863" y="4860925"/>
          <p14:tracePt t="30199" x="5908675" y="4860925"/>
          <p14:tracePt t="30206" x="5942013" y="4860925"/>
          <p14:tracePt t="30212" x="5965825" y="4860925"/>
          <p14:tracePt t="30220" x="5991225" y="4860925"/>
          <p14:tracePt t="30226" x="6007100" y="4860925"/>
          <p14:tracePt t="30235" x="6038850" y="4860925"/>
          <p14:tracePt t="30242" x="6064250" y="4860925"/>
          <p14:tracePt t="30249" x="6080125" y="4845050"/>
          <p14:tracePt t="30255" x="6096000" y="4845050"/>
          <p14:tracePt t="30263" x="6111875" y="4845050"/>
          <p14:tracePt t="30270" x="6119813" y="4845050"/>
          <p14:tracePt t="30276" x="6127750" y="4845050"/>
          <p14:tracePt t="30291" x="6137275" y="4845050"/>
          <p14:tracePt t="30305" x="6145213" y="4845050"/>
          <p14:tracePt t="30313" x="6153150" y="4837113"/>
          <p14:tracePt t="30321" x="6184900" y="4837113"/>
          <p14:tracePt t="30325" x="6200775" y="4837113"/>
          <p14:tracePt t="30333" x="6226175" y="4837113"/>
          <p14:tracePt t="30340" x="6257925" y="4837113"/>
          <p14:tracePt t="30348" x="6273800" y="4837113"/>
          <p14:tracePt t="30355" x="6291263" y="4837113"/>
          <p14:tracePt t="30362" x="6299200" y="4837113"/>
          <p14:tracePt t="30369" x="6323013" y="4837113"/>
          <p14:tracePt t="30384" x="6330950" y="4837113"/>
          <p14:tracePt t="30391" x="6338888" y="4837113"/>
          <p14:tracePt t="30442" x="6348413" y="4837113"/>
          <p14:tracePt t="30448" x="6356350" y="4837113"/>
          <p14:tracePt t="30455" x="6372225" y="4837113"/>
          <p14:tracePt t="30462" x="6388100" y="4852988"/>
          <p14:tracePt t="30469" x="6396038" y="4852988"/>
          <p14:tracePt t="30475" x="6411913" y="4852988"/>
          <p14:tracePt t="30483" x="6429375" y="4860925"/>
          <p14:tracePt t="30489" x="6437313" y="4860925"/>
          <p14:tracePt t="30498" x="6445250" y="4860925"/>
          <p14:tracePt t="30525" x="6453188" y="4860925"/>
          <p14:tracePt t="30562" x="6461125" y="4860925"/>
          <p14:tracePt t="30591" x="6469063" y="4860925"/>
          <p14:tracePt t="32002" x="6575425" y="4860925"/>
          <p14:tracePt t="32009" x="6721475" y="4845050"/>
          <p14:tracePt t="32016" x="6842125" y="4821238"/>
          <p14:tracePt t="32023" x="7037388" y="4740275"/>
          <p14:tracePt t="32031" x="7159625" y="4691063"/>
          <p14:tracePt t="32038" x="7321550" y="4586288"/>
          <p14:tracePt t="32045" x="7508875" y="4471988"/>
          <p14:tracePt t="32051" x="7662863" y="4365625"/>
          <p14:tracePt t="32058" x="7866063" y="4187825"/>
          <p14:tracePt t="32066" x="8051800" y="3984625"/>
          <p14:tracePt t="32073" x="8181975" y="3838575"/>
          <p14:tracePt t="32081" x="8335963" y="3619500"/>
          <p14:tracePt t="32087" x="8416925" y="3489325"/>
          <p14:tracePt t="32093" x="8507413" y="3270250"/>
          <p14:tracePt t="32102" x="8562975" y="3149600"/>
          <p14:tracePt t="32108" x="8588375" y="3003550"/>
          <p14:tracePt t="32116" x="8596313" y="2897188"/>
          <p14:tracePt t="32122" x="8596313" y="2784475"/>
          <p14:tracePt t="32131" x="8596313" y="2678113"/>
          <p14:tracePt t="32136" x="8572500" y="2589213"/>
          <p14:tracePt t="32143" x="8531225" y="2492375"/>
          <p14:tracePt t="32152" x="8489950" y="2409825"/>
          <p14:tracePt t="32159" x="8416925" y="2312988"/>
          <p14:tracePt t="32166" x="8320088" y="2224088"/>
          <p14:tracePt t="32172" x="8124825" y="2085975"/>
          <p14:tracePt t="32180" x="7913688" y="1955800"/>
          <p14:tracePt t="32186" x="7670800" y="1843088"/>
          <p14:tracePt t="32193" x="7345363" y="1728788"/>
          <p14:tracePt t="32201" x="6980238" y="1639888"/>
          <p14:tracePt t="32209" x="6664325" y="1574800"/>
          <p14:tracePt t="32215" x="6315075" y="1541463"/>
          <p14:tracePt t="32222" x="6072188" y="1541463"/>
          <p14:tracePt t="32230" x="5835650" y="1541463"/>
          <p14:tracePt t="32236" x="5568950" y="1541463"/>
          <p14:tracePt t="32244" x="5340350" y="1558925"/>
          <p14:tracePt t="32251" x="5057775" y="1622425"/>
          <p14:tracePt t="32259" x="4878388" y="1663700"/>
          <p14:tracePt t="32265" x="4643438" y="1720850"/>
          <p14:tracePt t="32272" x="4497388" y="1793875"/>
          <p14:tracePt t="32279" x="4270375" y="1882775"/>
          <p14:tracePt t="32286" x="4148138" y="1955800"/>
          <p14:tracePt t="32293" x="3968750" y="2028825"/>
          <p14:tracePt t="32300" x="3856038" y="2085975"/>
          <p14:tracePt t="32310" x="3757613" y="2151063"/>
          <p14:tracePt t="32315" x="3668713" y="2216150"/>
          <p14:tracePt t="32321" x="3595688" y="2281238"/>
          <p14:tracePt t="32330" x="3522663" y="2378075"/>
          <p14:tracePt t="32336" x="3457575" y="2466975"/>
          <p14:tracePt t="32344" x="3384550" y="2581275"/>
          <p14:tracePt t="32351" x="3303588" y="2686050"/>
          <p14:tracePt t="32359" x="3246438" y="2808288"/>
          <p14:tracePt t="32366" x="3181350" y="2954338"/>
          <p14:tracePt t="32374" x="3149600" y="3067050"/>
          <p14:tracePt t="32380" x="3116263" y="3197225"/>
          <p14:tracePt t="32387" x="3076575" y="3351213"/>
          <p14:tracePt t="32395" x="3068638" y="3465513"/>
          <p14:tracePt t="32400" x="3060700" y="3587750"/>
          <p14:tracePt t="32409" x="3060700" y="3700463"/>
          <p14:tracePt t="32415" x="3060700" y="3806825"/>
          <p14:tracePt t="32423" x="3068638" y="3919538"/>
          <p14:tracePt t="32430" x="3100388" y="4017963"/>
          <p14:tracePt t="32436" x="3125788" y="4114800"/>
          <p14:tracePt t="32443" x="3165475" y="4219575"/>
          <p14:tracePt t="32451" x="3206750" y="4276725"/>
          <p14:tracePt t="32458" x="3254375" y="4375150"/>
          <p14:tracePt t="32465" x="3327400" y="4430713"/>
          <p14:tracePt t="32471" x="3433763" y="4537075"/>
          <p14:tracePt t="32480" x="3546475" y="4633913"/>
          <p14:tracePt t="32485" x="3676650" y="4722813"/>
          <p14:tracePt t="32493" x="3856038" y="4821238"/>
          <p14:tracePt t="32500" x="3976688" y="4886325"/>
          <p14:tracePt t="32508" x="4098925" y="4918075"/>
          <p14:tracePt t="32515" x="4221163" y="4941888"/>
          <p14:tracePt t="32522" x="4333875" y="4941888"/>
          <p14:tracePt t="32529" x="4448175" y="4941888"/>
          <p14:tracePt t="32536" x="4578350" y="4941888"/>
          <p14:tracePt t="32542" x="4700588" y="4926013"/>
          <p14:tracePt t="32550" x="4813300" y="4894263"/>
          <p14:tracePt t="32558" x="4935538" y="4837113"/>
          <p14:tracePt t="32565" x="5089525" y="4787900"/>
          <p14:tracePt t="32571" x="5284788" y="4722813"/>
          <p14:tracePt t="32579" x="5389563" y="4667250"/>
          <p14:tracePt t="32586" x="5568950" y="4576763"/>
          <p14:tracePt t="32593" x="5689600" y="4521200"/>
          <p14:tracePt t="32600" x="5853113" y="4422775"/>
          <p14:tracePt t="32609" x="5965825" y="4357688"/>
          <p14:tracePt t="32614" x="6127750" y="4252913"/>
          <p14:tracePt t="32621" x="6226175" y="4187825"/>
          <p14:tracePt t="32629" x="6338888" y="4098925"/>
          <p14:tracePt t="32636" x="6437313" y="4017963"/>
          <p14:tracePt t="32642" x="6526213" y="3919538"/>
          <p14:tracePt t="32650" x="6615113" y="3806825"/>
          <p14:tracePt t="32658" x="6688138" y="3692525"/>
          <p14:tracePt t="32664" x="6745288" y="3587750"/>
          <p14:tracePt t="32671" x="6786563" y="3481388"/>
          <p14:tracePt t="32678" x="6810375" y="3384550"/>
          <p14:tracePt t="32685" x="6842125" y="3278188"/>
          <p14:tracePt t="32693" x="6851650" y="3173413"/>
          <p14:tracePt t="32700" x="6867525" y="3108325"/>
          <p14:tracePt t="32706" x="6867525" y="3019425"/>
          <p14:tracePt t="32715" x="6867525" y="2954338"/>
          <p14:tracePt t="32721" x="6859588" y="2881313"/>
          <p14:tracePt t="32729" x="6842125" y="2840038"/>
          <p14:tracePt t="32735" x="6810375" y="2784475"/>
          <p14:tracePt t="32742" x="6761163" y="2735263"/>
          <p14:tracePt t="32751" x="6704013" y="2686050"/>
          <p14:tracePt t="32758" x="6607175" y="2638425"/>
          <p14:tracePt t="32765" x="6502400" y="2589213"/>
          <p14:tracePt t="32771" x="6396038" y="2573338"/>
          <p14:tracePt t="32779" x="6283325" y="2565400"/>
          <p14:tracePt t="32785" x="6153150" y="2565400"/>
          <p14:tracePt t="32793" x="5965825" y="2605088"/>
          <p14:tracePt t="32800" x="5843588" y="2628900"/>
          <p14:tracePt t="32807" x="5738813" y="2662238"/>
          <p14:tracePt t="32814" x="5616575" y="2693988"/>
          <p14:tracePt t="32822" x="5495925" y="2743200"/>
          <p14:tracePt t="32828" x="5389563" y="2774950"/>
          <p14:tracePt t="32836" x="5300663" y="2824163"/>
          <p14:tracePt t="32842" x="5227638" y="2847975"/>
          <p14:tracePt t="32851" x="5154613" y="2889250"/>
          <p14:tracePt t="32857" x="5097463" y="2938463"/>
          <p14:tracePt t="32865" x="5040313" y="2986088"/>
          <p14:tracePt t="32871" x="4983163" y="3059113"/>
          <p14:tracePt t="32879" x="4935538" y="3132138"/>
          <p14:tracePt t="32886" x="4910138" y="3189288"/>
          <p14:tracePt t="32892" x="4886325" y="3262313"/>
          <p14:tracePt t="32901" x="4854575" y="3351213"/>
          <p14:tracePt t="32906" x="4854575" y="3416300"/>
          <p14:tracePt t="32915" x="4870450" y="3497263"/>
          <p14:tracePt t="32921" x="4878388" y="3595688"/>
          <p14:tracePt t="32929" x="4894263" y="3660775"/>
          <p14:tracePt t="32936" x="4927600" y="3757613"/>
          <p14:tracePt t="32942" x="4967288" y="3814763"/>
          <p14:tracePt t="32950" x="5008563" y="3879850"/>
          <p14:tracePt t="32957" x="5065713" y="3944938"/>
          <p14:tracePt t="32964" x="5138738" y="3992563"/>
          <p14:tracePt t="32976" x="5227638" y="4057650"/>
          <p14:tracePt t="32981" x="5308600" y="4098925"/>
          <p14:tracePt t="32985" x="5389563" y="4130675"/>
          <p14:tracePt t="32992" x="5462588" y="4164013"/>
          <p14:tracePt t="32999" x="5551488" y="4171950"/>
          <p14:tracePt t="33006" x="5634038" y="4171950"/>
          <p14:tracePt t="33014" x="5722938" y="4156075"/>
          <p14:tracePt t="33020" x="5795963" y="4130675"/>
          <p14:tracePt t="33028" x="5861050" y="4106863"/>
          <p14:tracePt t="33035" x="5918200" y="4090988"/>
          <p14:tracePt t="33042" x="5973763" y="4073525"/>
          <p14:tracePt t="33050" x="5999163" y="4065588"/>
          <p14:tracePt t="33056" x="6015038" y="4041775"/>
          <p14:tracePt t="33064" x="6038850" y="4033838"/>
          <p14:tracePt t="33071" x="6046788" y="4025900"/>
          <p14:tracePt t="33086" x="6054725" y="4025900"/>
          <p14:tracePt t="33113" x="6064250" y="4025900"/>
          <p14:tracePt t="33163" x="6064250" y="4017963"/>
          <p14:tracePt t="35280" x="6022975" y="3976688"/>
          <p14:tracePt t="35287" x="5900738" y="3911600"/>
          <p14:tracePt t="35294" x="5788025" y="3854450"/>
          <p14:tracePt t="35301" x="5665788" y="3790950"/>
          <p14:tracePt t="35309" x="5503863" y="3741738"/>
          <p14:tracePt t="35315" x="5357813" y="3684588"/>
          <p14:tracePt t="35323" x="5243513" y="3660775"/>
          <p14:tracePt t="35330" x="5113338" y="3627438"/>
          <p14:tracePt t="35337" x="4983163" y="3603625"/>
          <p14:tracePt t="35344" x="4846638" y="3570288"/>
          <p14:tracePt t="35351" x="4732338" y="3546475"/>
          <p14:tracePt t="35358" x="4610100" y="3530600"/>
          <p14:tracePt t="35366" x="4505325" y="3506788"/>
          <p14:tracePt t="35373" x="4416425" y="3473450"/>
          <p14:tracePt t="35381" x="4310063" y="3457575"/>
          <p14:tracePt t="35387" x="4229100" y="3433763"/>
          <p14:tracePt t="35394" x="4156075" y="3408363"/>
          <p14:tracePt t="35402" x="4090988" y="3376613"/>
          <p14:tracePt t="35409" x="4033838" y="3360738"/>
          <p14:tracePt t="35417" x="3960813" y="3335338"/>
          <p14:tracePt t="35423" x="3895725" y="3327400"/>
          <p14:tracePt t="35431" x="3840163" y="3319463"/>
          <p14:tracePt t="35438" x="3790950" y="3311525"/>
          <p14:tracePt t="35446" x="3741738" y="3303588"/>
          <p14:tracePt t="35451" x="3702050" y="3303588"/>
          <p14:tracePt t="35459" x="3676650" y="3303588"/>
          <p14:tracePt t="35466" x="3636963" y="3303588"/>
          <p14:tracePt t="35473" x="3611563" y="3303588"/>
          <p14:tracePt t="35481" x="3579813" y="3303588"/>
          <p14:tracePt t="35487" x="3556000" y="3303588"/>
          <p14:tracePt t="35496" x="3530600" y="3303588"/>
          <p14:tracePt t="35501" x="3498850" y="3303588"/>
          <p14:tracePt t="35509" x="3473450" y="3303588"/>
          <p14:tracePt t="35517" x="3465513" y="3303588"/>
          <p14:tracePt t="35523" x="3457575" y="3303588"/>
          <p14:tracePt t="35531" x="3449638" y="3303588"/>
          <p14:tracePt t="35536" x="3441700" y="3303588"/>
          <p14:tracePt t="35546" x="3433763" y="3303588"/>
          <p14:tracePt t="35588" x="3425825" y="3303588"/>
          <p14:tracePt t="35616" x="3417888" y="3303588"/>
          <p14:tracePt t="35767" x="3417888" y="3311525"/>
          <p14:tracePt t="35773" x="3417888" y="3319463"/>
          <p14:tracePt t="35781" x="3425825" y="3319463"/>
          <p14:tracePt t="35788" x="3482975" y="3335338"/>
          <p14:tracePt t="35795" x="3587750" y="3351213"/>
          <p14:tracePt t="35802" x="3709988" y="3400425"/>
          <p14:tracePt t="35808" x="3856038" y="3400425"/>
          <p14:tracePt t="35815" x="4033838" y="3408363"/>
          <p14:tracePt t="35823" x="4171950" y="3408363"/>
          <p14:tracePt t="35829" x="4318000" y="3408363"/>
          <p14:tracePt t="35838" x="4479925" y="3408363"/>
          <p14:tracePt t="35844" x="4594225" y="3392488"/>
          <p14:tracePt t="35851" x="4708525" y="3384550"/>
          <p14:tracePt t="35858" x="4805363" y="3360738"/>
          <p14:tracePt t="35866" x="4886325" y="3351213"/>
          <p14:tracePt t="35872" x="4910138" y="3343275"/>
          <p14:tracePt t="35880" x="4935538" y="3335338"/>
          <p14:tracePt t="35887" x="4951413" y="3335338"/>
          <p14:tracePt t="35893" x="4967288" y="3335338"/>
          <p14:tracePt t="35901" x="4975225" y="3335338"/>
          <p14:tracePt t="35951" x="4983163" y="3335338"/>
          <p14:tracePt t="36566" x="5089525" y="3335338"/>
          <p14:tracePt t="36573" x="5235575" y="3351213"/>
          <p14:tracePt t="36577" x="5413375" y="3351213"/>
          <p14:tracePt t="36586" x="5527675" y="3351213"/>
          <p14:tracePt t="36591" x="5665788" y="3351213"/>
          <p14:tracePt t="36600" x="5770563" y="3351213"/>
          <p14:tracePt t="36606" x="5861050" y="3351213"/>
          <p14:tracePt t="36614" x="5926138" y="3351213"/>
          <p14:tracePt t="36621" x="5957888" y="3360738"/>
          <p14:tracePt t="36629" x="5981700" y="3360738"/>
          <p14:tracePt t="36637" x="5999163" y="3360738"/>
          <p14:tracePt t="36641" x="6007100" y="3360738"/>
          <p14:tracePt t="36649" x="6015038" y="3360738"/>
          <p14:tracePt t="36693" x="6022975" y="3360738"/>
          <p14:tracePt t="36764" x="5999163" y="3360738"/>
          <p14:tracePt t="36771" x="5973763" y="3360738"/>
          <p14:tracePt t="36778" x="5942013" y="3351213"/>
          <p14:tracePt t="36786" x="5900738" y="3343275"/>
          <p14:tracePt t="36792" x="5868988" y="3335338"/>
          <p14:tracePt t="36800" x="5843588" y="3327400"/>
          <p14:tracePt t="36806" x="5819775" y="3319463"/>
          <p14:tracePt t="36814" x="5803900" y="3319463"/>
          <p14:tracePt t="36827" x="5795963" y="3319463"/>
          <p14:tracePt t="36836" x="5788025" y="3319463"/>
          <p14:tracePt t="36841" x="5780088" y="3319463"/>
          <p14:tracePt t="36850" x="5770563" y="3319463"/>
          <p14:tracePt t="36863" x="5762625" y="3319463"/>
          <p14:tracePt t="36876" x="5762625" y="3311525"/>
          <p14:tracePt t="37040" x="5762625" y="3303588"/>
          <p14:tracePt t="37055" x="5762625" y="3295650"/>
          <p14:tracePt t="37063" x="5762625" y="3278188"/>
          <p14:tracePt t="37070" x="5819775" y="3246438"/>
          <p14:tracePt t="37077" x="5900738" y="3165475"/>
          <p14:tracePt t="37086" x="5991225" y="3116263"/>
          <p14:tracePt t="37092" x="6046788" y="3067050"/>
          <p14:tracePt t="37099" x="6088063" y="3035300"/>
          <p14:tracePt t="37106" x="6127750" y="3011488"/>
          <p14:tracePt t="37113" x="6184900" y="2962275"/>
          <p14:tracePt t="37120" x="6234113" y="2938463"/>
          <p14:tracePt t="37127" x="6291263" y="2897188"/>
          <p14:tracePt t="37134" x="6338888" y="2857500"/>
          <p14:tracePt t="37142" x="6396038" y="2832100"/>
          <p14:tracePt t="37150" x="6429375" y="2808288"/>
          <p14:tracePt t="37155" x="6484938" y="2767013"/>
          <p14:tracePt t="37163" x="6534150" y="2743200"/>
          <p14:tracePt t="37169" x="6599238" y="2711450"/>
          <p14:tracePt t="37176" x="6672263" y="2670175"/>
          <p14:tracePt t="37184" x="6745288" y="2638425"/>
          <p14:tracePt t="37191" x="6826250" y="2613025"/>
          <p14:tracePt t="37198" x="6915150" y="2565400"/>
          <p14:tracePt t="37205" x="6997700" y="2540000"/>
          <p14:tracePt t="37212" x="7078663" y="2516188"/>
          <p14:tracePt t="37220" x="7134225" y="2500313"/>
          <p14:tracePt t="37226" x="7208838" y="2466975"/>
          <p14:tracePt t="37234" x="7272338" y="2451100"/>
          <p14:tracePt t="37241" x="7329488" y="2427288"/>
          <p14:tracePt t="37248" x="7402513" y="2409825"/>
          <p14:tracePt t="37255" x="7467600" y="2401888"/>
          <p14:tracePt t="37262" x="7532688" y="2378075"/>
          <p14:tracePt t="37269" x="7605713" y="2370138"/>
          <p14:tracePt t="37277" x="7678738" y="2370138"/>
          <p14:tracePt t="37284" x="7735888" y="2370138"/>
          <p14:tracePt t="37291" x="7800975" y="2370138"/>
          <p14:tracePt t="37298" x="7866063" y="2370138"/>
          <p14:tracePt t="37306" x="7905750" y="2370138"/>
          <p14:tracePt t="37311" x="7970838" y="2370138"/>
          <p14:tracePt t="37319" x="8020050" y="2370138"/>
          <p14:tracePt t="37326" x="8059738" y="2370138"/>
          <p14:tracePt t="37334" x="8101013" y="2370138"/>
          <p14:tracePt t="37342" x="8142288" y="2370138"/>
          <p14:tracePt t="37348" x="8166100" y="2370138"/>
          <p14:tracePt t="37355" x="8205788" y="2370138"/>
          <p14:tracePt t="37362" x="8231188" y="2370138"/>
          <p14:tracePt t="37370" x="8262938" y="2370138"/>
          <p14:tracePt t="37376" x="8278813" y="2370138"/>
          <p14:tracePt t="37385" x="8304213" y="2386013"/>
          <p14:tracePt t="37391" x="8328025" y="2393950"/>
          <p14:tracePt t="37399" x="8343900" y="2401888"/>
          <p14:tracePt t="37405" x="8361363" y="2409825"/>
          <p14:tracePt t="37414" x="8377238" y="2427288"/>
          <p14:tracePt t="37420" x="8401050" y="2459038"/>
          <p14:tracePt t="37425" x="8408988" y="2482850"/>
          <p14:tracePt t="37434" x="8424863" y="2500313"/>
          <p14:tracePt t="37441" x="8442325" y="2532063"/>
          <p14:tracePt t="37449" x="8450263" y="2555875"/>
          <p14:tracePt t="37455" x="8458200" y="2573338"/>
          <p14:tracePt t="37463" x="8474075" y="2605088"/>
          <p14:tracePt t="37469" x="8474075" y="2620963"/>
          <p14:tracePt t="37476" x="8482013" y="2628900"/>
          <p14:tracePt t="37484" x="8482013" y="2646363"/>
          <p14:tracePt t="37489" x="8482013" y="2670175"/>
          <p14:tracePt t="37498" x="8482013" y="2686050"/>
          <p14:tracePt t="37504" x="8482013" y="2711450"/>
          <p14:tracePt t="37512" x="8482013" y="2727325"/>
          <p14:tracePt t="37520" x="8482013" y="2759075"/>
          <p14:tracePt t="37525" x="8466138" y="2792413"/>
          <p14:tracePt t="37533" x="8458200" y="2832100"/>
          <p14:tracePt t="37541" x="8458200" y="2857500"/>
          <p14:tracePt t="37549" x="8450263" y="2873375"/>
          <p14:tracePt t="37555" x="8442325" y="2905125"/>
          <p14:tracePt t="37563" x="8442325" y="2913063"/>
          <p14:tracePt t="37571" x="8442325" y="2930525"/>
          <p14:tracePt t="37575" x="8442325" y="2938463"/>
          <p14:tracePt t="37590" x="8442325" y="2946400"/>
          <p14:tracePt t="37598" x="8442325" y="2954338"/>
          <p14:tracePt t="37618" x="8442325" y="2970213"/>
          <p14:tracePt t="37625" x="8442325" y="2978150"/>
          <p14:tracePt t="37641" x="8442325" y="2986088"/>
          <p14:tracePt t="37648" x="8442325" y="2994025"/>
          <p14:tracePt t="37655" x="8442325" y="3011488"/>
          <p14:tracePt t="37662" x="8442325" y="3027363"/>
          <p14:tracePt t="37669" x="8442325" y="3035300"/>
          <p14:tracePt t="37675" x="8442325" y="3043238"/>
          <p14:tracePt t="37682" x="8442325" y="3051175"/>
          <p14:tracePt t="37698" x="8442325" y="3059113"/>
          <p14:tracePt t="37704" x="8442325" y="3067050"/>
          <p14:tracePt t="37719" x="8442325" y="3076575"/>
          <p14:tracePt t="37741" x="8442325" y="3084513"/>
          <p14:tracePt t="37755" x="8442325" y="3092450"/>
          <p14:tracePt t="37761" x="8442325" y="3100388"/>
          <p14:tracePt t="37768" x="8442325" y="3108325"/>
          <p14:tracePt t="37779" x="8442325" y="3124200"/>
          <p14:tracePt t="37782" x="8442325" y="3141663"/>
          <p14:tracePt t="37790" x="8442325" y="3157538"/>
          <p14:tracePt t="37797" x="8442325" y="3165475"/>
          <p14:tracePt t="37805" x="8442325" y="3181350"/>
          <p14:tracePt t="37811" x="8442325" y="3197225"/>
          <p14:tracePt t="37819" x="8442325" y="3205163"/>
          <p14:tracePt t="37825" x="8442325" y="3214688"/>
          <p14:tracePt t="37840" x="8442325" y="3222625"/>
          <p14:tracePt t="37847" x="8442325" y="3230563"/>
          <p14:tracePt t="37855" x="8434388" y="3238500"/>
          <p14:tracePt t="37861" x="8434388" y="3246438"/>
          <p14:tracePt t="37869" x="8424863" y="3278188"/>
          <p14:tracePt t="37875" x="8408988" y="3311525"/>
          <p14:tracePt t="37884" x="8369300" y="3368675"/>
          <p14:tracePt t="37889" x="8335963" y="3408363"/>
          <p14:tracePt t="37897" x="8320088" y="3457575"/>
          <p14:tracePt t="37904" x="8296275" y="3489325"/>
          <p14:tracePt t="37911" x="8270875" y="3538538"/>
          <p14:tracePt t="37919" x="8247063" y="3570288"/>
          <p14:tracePt t="37924" x="8223250" y="3611563"/>
          <p14:tracePt t="37933" x="8205788" y="3635375"/>
          <p14:tracePt t="37939" x="8189913" y="3660775"/>
          <p14:tracePt t="37948" x="8181975" y="3668713"/>
          <p14:tracePt t="37954" x="8174038" y="3684588"/>
          <p14:tracePt t="37963" x="8174038" y="3692525"/>
          <p14:tracePt t="37976" x="8166100" y="3700463"/>
          <p14:tracePt t="37983" x="8158163" y="3708400"/>
          <p14:tracePt t="37997" x="8150225" y="3716338"/>
          <p14:tracePt t="38003" x="8142288" y="3725863"/>
          <p14:tracePt t="38011" x="8132763" y="3733800"/>
          <p14:tracePt t="38017" x="8124825" y="3749675"/>
          <p14:tracePt t="38026" x="8101013" y="3765550"/>
          <p14:tracePt t="38032" x="8069263" y="3781425"/>
          <p14:tracePt t="38039" x="8051800" y="3790950"/>
          <p14:tracePt t="38046" x="8027988" y="3822700"/>
          <p14:tracePt t="38053" x="7994650" y="3838575"/>
          <p14:tracePt t="38061" x="7954963" y="3863975"/>
          <p14:tracePt t="38067" x="7939088" y="3879850"/>
          <p14:tracePt t="38075" x="7897813" y="3903663"/>
          <p14:tracePt t="38082" x="7874000" y="3911600"/>
          <p14:tracePt t="38089" x="7858125" y="3919538"/>
          <p14:tracePt t="38096" x="7840663" y="3927475"/>
          <p14:tracePt t="38104" x="7824788" y="3937000"/>
          <p14:tracePt t="38110" x="7816850" y="3937000"/>
          <p14:tracePt t="38118" x="7808913" y="3937000"/>
          <p14:tracePt t="38125" x="7800975" y="3937000"/>
          <p14:tracePt t="38132" x="7785100" y="3937000"/>
          <p14:tracePt t="38138" x="7775575" y="3937000"/>
          <p14:tracePt t="38146" x="7767638" y="3937000"/>
          <p14:tracePt t="38154" x="7751763" y="3937000"/>
          <p14:tracePt t="38160" x="7735888" y="3919538"/>
          <p14:tracePt t="38169" x="7712075" y="3887788"/>
          <p14:tracePt t="38175" x="7694613" y="3871913"/>
          <p14:tracePt t="38182" x="7670800" y="3830638"/>
          <p14:tracePt t="38190" x="7654925" y="3798888"/>
          <p14:tracePt t="38197" x="7613650" y="3765550"/>
          <p14:tracePt t="38204" x="7589838" y="3716338"/>
          <p14:tracePt t="38211" x="7573963" y="3700463"/>
          <p14:tracePt t="38217" x="7548563" y="3684588"/>
          <p14:tracePt t="38226" x="7540625" y="3660775"/>
          <p14:tracePt t="38232" x="7540625" y="3635375"/>
          <p14:tracePt t="38239" x="7532688" y="3603625"/>
          <p14:tracePt t="38246" x="7524750" y="3562350"/>
          <p14:tracePt t="38254" x="7524750" y="3530600"/>
          <p14:tracePt t="38259" x="7524750" y="3481388"/>
          <p14:tracePt t="38267" x="7524750" y="3449638"/>
          <p14:tracePt t="38275" x="7524750" y="3400425"/>
          <p14:tracePt t="38283" x="7524750" y="3360738"/>
          <p14:tracePt t="38289" x="7532688" y="3319463"/>
          <p14:tracePt t="38296" x="7540625" y="3287713"/>
          <p14:tracePt t="38304" x="7548563" y="3246438"/>
          <p14:tracePt t="38309" x="7556500" y="3222625"/>
          <p14:tracePt t="38319" x="7564438" y="3214688"/>
          <p14:tracePt t="38325" x="7573963" y="3189288"/>
          <p14:tracePt t="38333" x="7581900" y="3157538"/>
          <p14:tracePt t="38339" x="7597775" y="3141663"/>
          <p14:tracePt t="38347" x="7621588" y="3116263"/>
          <p14:tracePt t="38354" x="7654925" y="3084513"/>
          <p14:tracePt t="38360" x="7678738" y="3059113"/>
          <p14:tracePt t="38368" x="7694613" y="3035300"/>
          <p14:tracePt t="38374" x="7735888" y="3011488"/>
          <p14:tracePt t="38382" x="7751763" y="2994025"/>
          <p14:tracePt t="38389" x="7793038" y="2978150"/>
          <p14:tracePt t="38396" x="7816850" y="2954338"/>
          <p14:tracePt t="38403" x="7848600" y="2938463"/>
          <p14:tracePt t="38409" x="7889875" y="2930525"/>
          <p14:tracePt t="38418" x="7921625" y="2921000"/>
          <p14:tracePt t="38425" x="7962900" y="2921000"/>
          <p14:tracePt t="38431" x="7994650" y="2921000"/>
          <p14:tracePt t="38439" x="8027988" y="2921000"/>
          <p14:tracePt t="38446" x="8059738" y="2921000"/>
          <p14:tracePt t="38452" x="8093075" y="2930525"/>
          <p14:tracePt t="38460" x="8124825" y="2938463"/>
          <p14:tracePt t="38467" x="8142288" y="2962275"/>
          <p14:tracePt t="38475" x="8158163" y="2970213"/>
          <p14:tracePt t="38481" x="8189913" y="2986088"/>
          <p14:tracePt t="38489" x="8197850" y="2986088"/>
          <p14:tracePt t="38495" x="8215313" y="3003550"/>
          <p14:tracePt t="38504" x="8231188" y="3019425"/>
          <p14:tracePt t="38509" x="8255000" y="3035300"/>
          <p14:tracePt t="38518" x="8262938" y="3043238"/>
          <p14:tracePt t="38525" x="8278813" y="3059113"/>
          <p14:tracePt t="38531" x="8296275" y="3076575"/>
          <p14:tracePt t="38538" x="8312150" y="3108325"/>
          <p14:tracePt t="38545" x="8328025" y="3124200"/>
          <p14:tracePt t="38554" x="8335963" y="3149600"/>
          <p14:tracePt t="38559" x="8343900" y="3181350"/>
          <p14:tracePt t="38567" x="8351838" y="3197225"/>
          <p14:tracePt t="38574" x="8361363" y="3222625"/>
          <p14:tracePt t="38581" x="8361363" y="3254375"/>
          <p14:tracePt t="38587" x="8361363" y="3262313"/>
          <p14:tracePt t="38595" x="8361363" y="3278188"/>
          <p14:tracePt t="38602" x="8361363" y="3303588"/>
          <p14:tracePt t="38609" x="8361363" y="3319463"/>
          <p14:tracePt t="38616" x="8361363" y="3335338"/>
          <p14:tracePt t="38625" x="8361363" y="3360738"/>
          <p14:tracePt t="38631" x="8361363" y="3392488"/>
          <p14:tracePt t="38638" x="8361363" y="3408363"/>
          <p14:tracePt t="38646" x="8361363" y="3433763"/>
          <p14:tracePt t="38652" x="8351838" y="3457575"/>
          <p14:tracePt t="38660" x="8343900" y="3481388"/>
          <p14:tracePt t="38667" x="8343900" y="3506788"/>
          <p14:tracePt t="38675" x="8335963" y="3522663"/>
          <p14:tracePt t="38681" x="8335963" y="3538538"/>
          <p14:tracePt t="38688" x="8335963" y="3546475"/>
          <p14:tracePt t="38696" x="8335963" y="3554413"/>
          <p14:tracePt t="38702" x="8335963" y="3562350"/>
          <p14:tracePt t="38717" x="8320088" y="3579813"/>
          <p14:tracePt t="38723" x="8312150" y="3587750"/>
          <p14:tracePt t="38738" x="8296275" y="3595688"/>
          <p14:tracePt t="38746" x="8288338" y="3611563"/>
          <p14:tracePt t="38753" x="8270875" y="3619500"/>
          <p14:tracePt t="38761" x="8247063" y="3619500"/>
          <p14:tracePt t="38768" x="8231188" y="3627438"/>
          <p14:tracePt t="38775" x="8205788" y="3627438"/>
          <p14:tracePt t="38781" x="8174038" y="3627438"/>
          <p14:tracePt t="38788" x="8158163" y="3627438"/>
          <p14:tracePt t="38795" x="8142288" y="3627438"/>
          <p14:tracePt t="38802" x="8116888" y="3627438"/>
          <p14:tracePt t="38808" x="8093075" y="3619500"/>
          <p14:tracePt t="38818" x="8069263" y="3595688"/>
          <p14:tracePt t="38824" x="8027988" y="3538538"/>
          <p14:tracePt t="38831" x="8004175" y="3457575"/>
          <p14:tracePt t="38838" x="7978775" y="3384550"/>
          <p14:tracePt t="38845" x="7978775" y="3303588"/>
          <p14:tracePt t="38853" x="7978775" y="3230563"/>
          <p14:tracePt t="38859" x="7978775" y="3149600"/>
          <p14:tracePt t="38868" x="8004175" y="3092450"/>
          <p14:tracePt t="38874" x="8020050" y="3035300"/>
          <p14:tracePt t="38881" x="8059738" y="2986088"/>
          <p14:tracePt t="38889" x="8085138" y="2946400"/>
          <p14:tracePt t="38896" x="8132763" y="2913063"/>
          <p14:tracePt t="38902" x="8181975" y="2873375"/>
          <p14:tracePt t="38909" x="8239125" y="2840038"/>
          <p14:tracePt t="38918" x="8270875" y="2816225"/>
          <p14:tracePt t="38923" x="8328025" y="2784475"/>
          <p14:tracePt t="38932" x="8385175" y="2759075"/>
          <p14:tracePt t="38937" x="8442325" y="2751138"/>
          <p14:tracePt t="38945" x="8507413" y="2727325"/>
          <p14:tracePt t="38952" x="8555038" y="2711450"/>
          <p14:tracePt t="38959" x="8604250" y="2701925"/>
          <p14:tracePt t="38975" x="8677275" y="2701925"/>
          <p14:tracePt t="38980" x="8693150" y="2701925"/>
          <p14:tracePt t="38988" x="8709025" y="2701925"/>
          <p14:tracePt t="38994" x="8718550" y="2701925"/>
          <p14:tracePt t="39003" x="8742363" y="2701925"/>
          <p14:tracePt t="39008" x="8750300" y="2701925"/>
          <p14:tracePt t="39031" x="8758238" y="2701925"/>
          <p14:tracePt t="39067" x="8766175" y="2701925"/>
          <p14:tracePt t="39609" x="8312150" y="2824163"/>
          <p14:tracePt t="39619" x="7947025" y="2930525"/>
          <p14:tracePt t="39622" x="7800975" y="2986088"/>
          <p14:tracePt t="39630" x="7564438" y="3051175"/>
          <p14:tracePt t="39636" x="7467600" y="3076575"/>
          <p14:tracePt t="39643" x="7410450" y="3108325"/>
          <p14:tracePt t="39651" x="7386638" y="3116263"/>
          <p14:tracePt t="39658" x="7370763" y="3124200"/>
          <p14:tracePt t="39666" x="7362825" y="3124200"/>
          <p14:tracePt t="39679" x="7354888" y="3124200"/>
          <p14:tracePt t="39701" x="7467600" y="3067050"/>
          <p14:tracePt t="39708" x="7662863" y="2978150"/>
          <p14:tracePt t="39715" x="7939088" y="2847975"/>
          <p14:tracePt t="39721" x="8116888" y="2751138"/>
          <p14:tracePt t="39729" x="8312150" y="2670175"/>
          <p14:tracePt t="39736" x="8424863" y="2628900"/>
          <p14:tracePt t="39742" x="8539163" y="2573338"/>
          <p14:tracePt t="39751" x="8636000" y="2547938"/>
          <p14:tracePt t="39757" x="8718550" y="2532063"/>
          <p14:tracePt t="39765" x="8799513" y="2524125"/>
          <p14:tracePt t="39771" x="8872538" y="2524125"/>
          <p14:tracePt t="39780" x="8945563" y="2540000"/>
          <p14:tracePt t="39790" x="8993188" y="2605088"/>
          <p14:tracePt t="39792" x="9050338" y="2662238"/>
          <p14:tracePt t="39801" x="9123363" y="2784475"/>
          <p14:tracePt t="39808" x="9164638" y="2897188"/>
          <p14:tracePt t="39815" x="9188450" y="3003550"/>
          <p14:tracePt t="39821" x="9196388" y="3051175"/>
          <p14:tracePt t="39829" x="9196388" y="3116263"/>
          <p14:tracePt t="39836" x="9196388" y="3189288"/>
          <p14:tracePt t="39842" x="9196388" y="3205163"/>
          <p14:tracePt t="39851" x="9196388" y="3222625"/>
          <p14:tracePt t="39858" x="9196388" y="3230563"/>
          <p14:tracePt t="39865" x="9196388" y="3238500"/>
          <p14:tracePt t="39871" x="9196388" y="3246438"/>
          <p14:tracePt t="39879" x="9196388" y="3254375"/>
          <p14:tracePt t="39886" x="9196388" y="3262313"/>
          <p14:tracePt t="39892" x="9188450" y="3262313"/>
          <p14:tracePt t="39908" x="9180513" y="3262313"/>
          <p14:tracePt t="39914" x="9172575" y="3262313"/>
          <p14:tracePt t="39964" x="9164638" y="3262313"/>
          <p14:tracePt t="39986" x="9156700" y="3262313"/>
          <p14:tracePt t="40000" x="9148763" y="3262313"/>
          <p14:tracePt t="40013" x="9148763" y="3254375"/>
          <p14:tracePt t="40021" x="9148763" y="3246438"/>
          <p14:tracePt t="40428" x="8977313" y="3084513"/>
          <p14:tracePt t="40434" x="8620125" y="2767013"/>
          <p14:tracePt t="40441" x="8304213" y="2555875"/>
          <p14:tracePt t="40448" x="7905750" y="2255838"/>
          <p14:tracePt t="40456" x="7556500" y="1997075"/>
          <p14:tracePt t="40463" x="7208838" y="1744663"/>
          <p14:tracePt t="40469" x="6915150" y="1517650"/>
          <p14:tracePt t="40477" x="6640513" y="1274763"/>
          <p14:tracePt t="40485" x="6469063" y="1111250"/>
          <p14:tracePt t="40491" x="6226175" y="844550"/>
          <p14:tracePt t="40499" x="6103938" y="673100"/>
          <p14:tracePt t="40506" x="5981700" y="471488"/>
          <p14:tracePt t="40513" x="5918200" y="341313"/>
          <p14:tracePt t="40520" x="5868988" y="227013"/>
          <p14:tracePt t="40526" x="5853113" y="122238"/>
          <p14:tracePt t="40535" x="5819775" y="317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1ED03-D8AF-C263-A629-D1AD42700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0973" y="2494671"/>
            <a:ext cx="6815667" cy="5213350"/>
          </a:xfrm>
        </p:spPr>
        <p:txBody>
          <a:bodyPr/>
          <a:lstStyle/>
          <a:p>
            <a:pPr marL="0" indent="0">
              <a:buNone/>
            </a:pPr>
            <a:r>
              <a:rPr lang="en-US" sz="7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44507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DAA30-32A9-856F-F348-AB38A389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Proof of Correctness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E1DC4B-7F2D-025A-ECEA-7066B3D1BE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633046" y="1378634"/>
            <a:ext cx="11211951" cy="47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25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217"/>
    </mc:Choice>
    <mc:Fallback>
      <p:transition spd="slow" advTm="54217"/>
    </mc:Fallback>
  </mc:AlternateContent>
  <p:extLst>
    <p:ext uri="{3A86A75C-4F4B-4683-9AE1-C65F6400EC91}">
      <p14:laserTraceLst xmlns:p14="http://schemas.microsoft.com/office/powerpoint/2010/main">
        <p14:tracePtLst>
          <p14:tracePt t="879" x="2897188" y="15875"/>
          <p14:tracePt t="885" x="2930525" y="65088"/>
          <p14:tracePt t="894" x="2962275" y="104775"/>
          <p14:tracePt t="902" x="2987675" y="177800"/>
          <p14:tracePt t="909" x="3027363" y="227013"/>
          <p14:tracePt t="916" x="3052763" y="292100"/>
          <p14:tracePt t="928" x="3084513" y="349250"/>
          <p14:tracePt t="932" x="3108325" y="398463"/>
          <p14:tracePt t="937" x="3141663" y="461963"/>
          <p14:tracePt t="946" x="3157538" y="495300"/>
          <p14:tracePt t="951" x="3173413" y="552450"/>
          <p14:tracePt t="959" x="3198813" y="584200"/>
          <p14:tracePt t="966" x="3222625" y="641350"/>
          <p14:tracePt t="977" x="3230563" y="673100"/>
          <p14:tracePt t="981" x="3246438" y="730250"/>
          <p14:tracePt t="987" x="3262313" y="771525"/>
          <p14:tracePt t="995" x="3295650" y="836613"/>
          <p14:tracePt t="1001" x="3303588" y="860425"/>
          <p14:tracePt t="1007" x="3319463" y="909638"/>
          <p14:tracePt t="1015" x="3336925" y="925513"/>
          <p14:tracePt t="1023" x="3352800" y="957263"/>
          <p14:tracePt t="1029" x="3368675" y="982663"/>
          <p14:tracePt t="1036" x="3384550" y="1006475"/>
          <p14:tracePt t="1044" x="3409950" y="1038225"/>
          <p14:tracePt t="1051" x="3465513" y="1071563"/>
          <p14:tracePt t="1058" x="3514725" y="1103313"/>
          <p14:tracePt t="1066" x="3571875" y="1144588"/>
          <p14:tracePt t="1073" x="3619500" y="1168400"/>
          <p14:tracePt t="1080" x="3676650" y="1184275"/>
          <p14:tracePt t="1087" x="3709988" y="1201738"/>
          <p14:tracePt t="1094" x="3725863" y="1225550"/>
          <p14:tracePt t="1101" x="3741738" y="1233488"/>
          <p14:tracePt t="1107" x="3757613" y="1241425"/>
          <p14:tracePt t="1124" x="3767138" y="1249363"/>
          <p14:tracePt t="1137" x="3775075" y="1249363"/>
          <p14:tracePt t="1151" x="3775075" y="1257300"/>
          <p14:tracePt t="1200" x="3790950" y="1266825"/>
          <p14:tracePt t="1214" x="3790950" y="1282700"/>
          <p14:tracePt t="1505" x="3863975" y="1306513"/>
          <p14:tracePt t="1508" x="3952875" y="1339850"/>
          <p14:tracePt t="1515" x="4075113" y="1379538"/>
          <p14:tracePt t="1521" x="4205288" y="1412875"/>
          <p14:tracePt t="1529" x="4367213" y="1428750"/>
          <p14:tracePt t="1536" x="4537075" y="1436688"/>
          <p14:tracePt t="1542" x="4773613" y="1436688"/>
          <p14:tracePt t="1552" x="4943475" y="1452563"/>
          <p14:tracePt t="1557" x="5211763" y="1452563"/>
          <p14:tracePt t="1565" x="5470525" y="1452563"/>
          <p14:tracePt t="1572" x="5634038" y="1452563"/>
          <p14:tracePt t="1580" x="5884863" y="1476375"/>
          <p14:tracePt t="1586" x="6038850" y="1501775"/>
          <p14:tracePt t="1593" x="6210300" y="1525588"/>
          <p14:tracePt t="1600" x="6330950" y="1549400"/>
          <p14:tracePt t="1607" x="6445250" y="1574800"/>
          <p14:tracePt t="1614" x="6550025" y="1590675"/>
          <p14:tracePt t="1621" x="6648450" y="1622425"/>
          <p14:tracePt t="1628" x="6737350" y="1631950"/>
          <p14:tracePt t="1636" x="6802438" y="1639888"/>
          <p14:tracePt t="1642" x="6875463" y="1655763"/>
          <p14:tracePt t="1651" x="6940550" y="1655763"/>
          <p14:tracePt t="1656" x="6980238" y="1655763"/>
          <p14:tracePt t="1665" x="7029450" y="1655763"/>
          <p14:tracePt t="1671" x="7061200" y="1655763"/>
          <p14:tracePt t="1679" x="7094538" y="1655763"/>
          <p14:tracePt t="1686" x="7110413" y="1655763"/>
          <p14:tracePt t="1692" x="7134225" y="1655763"/>
          <p14:tracePt t="1701" x="7159625" y="1655763"/>
          <p14:tracePt t="1706" x="7175500" y="1655763"/>
          <p14:tracePt t="1714" x="7191375" y="1655763"/>
          <p14:tracePt t="1721" x="7208838" y="1655763"/>
          <p14:tracePt t="1729" x="7224713" y="1655763"/>
          <p14:tracePt t="1736" x="7232650" y="1655763"/>
          <p14:tracePt t="1742" x="7240588" y="1655763"/>
          <p14:tracePt t="1751" x="7248525" y="1655763"/>
          <p14:tracePt t="1786" x="7256463" y="1655763"/>
          <p14:tracePt t="1829" x="7264400" y="1655763"/>
          <p14:tracePt t="1885" x="7264400" y="1647825"/>
          <p14:tracePt t="2248" x="7224713" y="1606550"/>
          <p14:tracePt t="2256" x="7078663" y="1509713"/>
          <p14:tracePt t="2263" x="6826250" y="1403350"/>
          <p14:tracePt t="2269" x="6648450" y="1363663"/>
          <p14:tracePt t="2278" x="6411913" y="1322388"/>
          <p14:tracePt t="2284" x="6176963" y="1257300"/>
          <p14:tracePt t="2290" x="6007100" y="1233488"/>
          <p14:tracePt t="2299" x="5827713" y="1209675"/>
          <p14:tracePt t="2306" x="5689600" y="1201738"/>
          <p14:tracePt t="2312" x="5503863" y="1184275"/>
          <p14:tracePt t="2320" x="5316538" y="1176338"/>
          <p14:tracePt t="2327" x="5154613" y="1176338"/>
          <p14:tracePt t="2334" x="4992688" y="1176338"/>
          <p14:tracePt t="2341" x="4805363" y="1176338"/>
          <p14:tracePt t="2348" x="4643438" y="1176338"/>
          <p14:tracePt t="2356" x="4513263" y="1193800"/>
          <p14:tracePt t="2363" x="4333875" y="1201738"/>
          <p14:tracePt t="2370" x="4213225" y="1225550"/>
          <p14:tracePt t="2378" x="4098925" y="1233488"/>
          <p14:tracePt t="2384" x="4002088" y="1266825"/>
          <p14:tracePt t="2392" x="3937000" y="1274763"/>
          <p14:tracePt t="2398" x="3840163" y="1298575"/>
          <p14:tracePt t="2406" x="3790950" y="1314450"/>
          <p14:tracePt t="2413" x="3676650" y="1347788"/>
          <p14:tracePt t="2420" x="3611563" y="1387475"/>
          <p14:tracePt t="2427" x="3506788" y="1428750"/>
          <p14:tracePt t="2434" x="3409950" y="1485900"/>
          <p14:tracePt t="2441" x="3311525" y="1533525"/>
          <p14:tracePt t="2449" x="3214688" y="1590675"/>
          <p14:tracePt t="2456" x="3133725" y="1639888"/>
          <p14:tracePt t="2463" x="3060700" y="1704975"/>
          <p14:tracePt t="2472" x="2987675" y="1778000"/>
          <p14:tracePt t="2477" x="2922588" y="1833563"/>
          <p14:tracePt t="2485" x="2865438" y="1906588"/>
          <p14:tracePt t="2490" x="2784475" y="2005013"/>
          <p14:tracePt t="2499" x="2743200" y="2078038"/>
          <p14:tracePt t="2506" x="2670175" y="2174875"/>
          <p14:tracePt t="2514" x="2630488" y="2247900"/>
          <p14:tracePt t="2518" x="2565400" y="2344738"/>
          <p14:tracePt t="2526" x="2516188" y="2435225"/>
          <p14:tracePt t="2533" x="2435225" y="2547938"/>
          <p14:tracePt t="2540" x="2370138" y="2646363"/>
          <p14:tracePt t="2549" x="2320925" y="2743200"/>
          <p14:tracePt t="2556" x="2255838" y="2824163"/>
          <p14:tracePt t="2563" x="2216150" y="2897188"/>
          <p14:tracePt t="2569" x="2166938" y="2962275"/>
          <p14:tracePt t="2577" x="2135188" y="3027363"/>
          <p14:tracePt t="2584" x="2119313" y="3116263"/>
          <p14:tracePt t="2589" x="2101850" y="3181350"/>
          <p14:tracePt t="2599" x="2093913" y="3254375"/>
          <p14:tracePt t="2607" x="2085975" y="3303588"/>
          <p14:tracePt t="2612" x="2085975" y="3360738"/>
          <p14:tracePt t="2619" x="2085975" y="3400425"/>
          <p14:tracePt t="2627" x="2085975" y="3449638"/>
          <p14:tracePt t="2634" x="2093913" y="3506788"/>
          <p14:tracePt t="2640" x="2101850" y="3546475"/>
          <p14:tracePt t="2648" x="2127250" y="3603625"/>
          <p14:tracePt t="2654" x="2143125" y="3652838"/>
          <p14:tracePt t="2662" x="2166938" y="3692525"/>
          <p14:tracePt t="2669" x="2182813" y="3741738"/>
          <p14:tracePt t="2678" x="2216150" y="3781425"/>
          <p14:tracePt t="2682" x="2273300" y="3830638"/>
          <p14:tracePt t="2690" x="2328863" y="3887788"/>
          <p14:tracePt t="2698" x="2403475" y="3927475"/>
          <p14:tracePt t="2705" x="2484438" y="3976688"/>
          <p14:tracePt t="2712" x="2549525" y="4010025"/>
          <p14:tracePt t="2719" x="2613025" y="4025900"/>
          <p14:tracePt t="2726" x="2670175" y="4041775"/>
          <p14:tracePt t="2734" x="2727325" y="4073525"/>
          <p14:tracePt t="2742" x="2792413" y="4090988"/>
          <p14:tracePt t="2749" x="2865438" y="4114800"/>
          <p14:tracePt t="2756" x="2906713" y="4130675"/>
          <p14:tracePt t="2762" x="2987675" y="4146550"/>
          <p14:tracePt t="2769" x="3052763" y="4156075"/>
          <p14:tracePt t="2777" x="3125788" y="4187825"/>
          <p14:tracePt t="2783" x="3206750" y="4187825"/>
          <p14:tracePt t="2790" x="3295650" y="4187825"/>
          <p14:tracePt t="2798" x="3384550" y="4187825"/>
          <p14:tracePt t="2804" x="3490913" y="4187825"/>
          <p14:tracePt t="2812" x="3579813" y="4164013"/>
          <p14:tracePt t="2819" x="3660775" y="4146550"/>
          <p14:tracePt t="2826" x="3733800" y="4122738"/>
          <p14:tracePt t="2833" x="3790950" y="4106863"/>
          <p14:tracePt t="2839" x="3856038" y="4090988"/>
          <p14:tracePt t="2848" x="3913188" y="4049713"/>
          <p14:tracePt t="2856" x="3986213" y="4017963"/>
          <p14:tracePt t="2862" x="4059238" y="3976688"/>
          <p14:tracePt t="2869" x="4114800" y="3919538"/>
          <p14:tracePt t="2877" x="4187825" y="3846513"/>
          <p14:tracePt t="2882" x="4252913" y="3773488"/>
          <p14:tracePt t="2889" x="4302125" y="3700463"/>
          <p14:tracePt t="2899" x="4351338" y="3619500"/>
          <p14:tracePt t="2904" x="4391025" y="3546475"/>
          <p14:tracePt t="2912" x="4424363" y="3473450"/>
          <p14:tracePt t="2919" x="4456113" y="3408363"/>
          <p14:tracePt t="2927" x="4471988" y="3335338"/>
          <p14:tracePt t="2934" x="4479925" y="3270250"/>
          <p14:tracePt t="2940" x="4497388" y="3205163"/>
          <p14:tracePt t="2947" x="4497388" y="3141663"/>
          <p14:tracePt t="2954" x="4489450" y="3100388"/>
          <p14:tracePt t="2961" x="4479925" y="3043238"/>
          <p14:tracePt t="2968" x="4471988" y="3011488"/>
          <p14:tracePt t="2975" x="4464050" y="2970213"/>
          <p14:tracePt t="2982" x="4448175" y="2946400"/>
          <p14:tracePt t="2990" x="4416425" y="2905125"/>
          <p14:tracePt t="2998" x="4391025" y="2865438"/>
          <p14:tracePt t="3004" x="4359275" y="2840038"/>
          <p14:tracePt t="3012" x="4260850" y="2792413"/>
          <p14:tracePt t="3018" x="4156075" y="2743200"/>
          <p14:tracePt t="3026" x="4033838" y="2701925"/>
          <p14:tracePt t="3033" x="3903663" y="2678113"/>
          <p14:tracePt t="3040" x="3717925" y="2654300"/>
          <p14:tracePt t="3047" x="3579813" y="2646363"/>
          <p14:tracePt t="3054" x="3417888" y="2638425"/>
          <p14:tracePt t="3062" x="3303588" y="2620963"/>
          <p14:tracePt t="3068" x="3181350" y="2620963"/>
          <p14:tracePt t="3076" x="3076575" y="2613025"/>
          <p14:tracePt t="3082" x="2979738" y="2613025"/>
          <p14:tracePt t="3090" x="2914650" y="2613025"/>
          <p14:tracePt t="3098" x="2808288" y="2613025"/>
          <p14:tracePt t="3104" x="2735263" y="2620963"/>
          <p14:tracePt t="3113" x="2678113" y="2646363"/>
          <p14:tracePt t="3118" x="2589213" y="2686050"/>
          <p14:tracePt t="3127" x="2492375" y="2751138"/>
          <p14:tracePt t="3132" x="2419350" y="2816225"/>
          <p14:tracePt t="3141" x="2320925" y="2881313"/>
          <p14:tracePt t="3147" x="2255838" y="2946400"/>
          <p14:tracePt t="3154" x="2200275" y="3019425"/>
          <p14:tracePt t="3162" x="2143125" y="3108325"/>
          <p14:tracePt t="3168" x="2093913" y="3181350"/>
          <p14:tracePt t="3176" x="2054225" y="3246438"/>
          <p14:tracePt t="3183" x="2012950" y="3303588"/>
          <p14:tracePt t="3194" x="1989138" y="3376613"/>
          <p14:tracePt t="3197" x="1955800" y="3473450"/>
          <p14:tracePt t="3203" x="1924050" y="3538538"/>
          <p14:tracePt t="3210" x="1898650" y="3635375"/>
          <p14:tracePt t="3219" x="1890713" y="3684588"/>
          <p14:tracePt t="3224" x="1882775" y="3757613"/>
          <p14:tracePt t="3234" x="1882775" y="3822700"/>
          <p14:tracePt t="3239" x="1882775" y="3846513"/>
          <p14:tracePt t="3248" x="1882775" y="3895725"/>
          <p14:tracePt t="3254" x="1898650" y="3927475"/>
          <p14:tracePt t="3262" x="1924050" y="3952875"/>
          <p14:tracePt t="3268" x="1973263" y="4017963"/>
          <p14:tracePt t="3274" x="2054225" y="4065588"/>
          <p14:tracePt t="3283" x="2143125" y="4114800"/>
          <p14:tracePt t="3289" x="2232025" y="4146550"/>
          <p14:tracePt t="3297" x="2312988" y="4179888"/>
          <p14:tracePt t="3305" x="2411413" y="4211638"/>
          <p14:tracePt t="3336" x="2824163" y="4237038"/>
          <p14:tracePt t="3339" x="2930525" y="4237038"/>
          <p14:tracePt t="3346" x="3043238" y="4237038"/>
          <p14:tracePt t="3353" x="3149600" y="4229100"/>
          <p14:tracePt t="3360" x="3254375" y="4219575"/>
          <p14:tracePt t="3368" x="3384550" y="4187825"/>
          <p14:tracePt t="3374" x="3506788" y="4164013"/>
          <p14:tracePt t="3382" x="3629025" y="4122738"/>
          <p14:tracePt t="3389" x="3741738" y="4065588"/>
          <p14:tracePt t="3396" x="3856038" y="4033838"/>
          <p14:tracePt t="3403" x="3960813" y="3984625"/>
          <p14:tracePt t="3411" x="4067175" y="3919538"/>
          <p14:tracePt t="3419" x="4164013" y="3854450"/>
          <p14:tracePt t="3424" x="4244975" y="3798888"/>
          <p14:tracePt t="3432" x="4310063" y="3716338"/>
          <p14:tracePt t="3440" x="4375150" y="3627438"/>
          <p14:tracePt t="3446" x="4440238" y="3530600"/>
          <p14:tracePt t="3453" x="4505325" y="3449638"/>
          <p14:tracePt t="3460" x="4545013" y="3351213"/>
          <p14:tracePt t="3467" x="4578350" y="3262313"/>
          <p14:tracePt t="3474" x="4594225" y="3165475"/>
          <p14:tracePt t="3483" x="4610100" y="3084513"/>
          <p14:tracePt t="3489" x="4618038" y="3011488"/>
          <p14:tracePt t="3496" x="4618038" y="2954338"/>
          <p14:tracePt t="3503" x="4618038" y="2889250"/>
          <p14:tracePt t="3511" x="4594225" y="2832100"/>
          <p14:tracePt t="3517" x="4545013" y="2784475"/>
          <p14:tracePt t="3525" x="4513263" y="2735263"/>
          <p14:tracePt t="3532" x="4440238" y="2693988"/>
          <p14:tracePt t="3539" x="4383088" y="2662238"/>
          <p14:tracePt t="3547" x="4278313" y="2605088"/>
          <p14:tracePt t="3553" x="4205288" y="2581275"/>
          <p14:tracePt t="3560" x="4140200" y="2573338"/>
          <p14:tracePt t="3567" x="4049713" y="2565400"/>
          <p14:tracePt t="3575" x="3952875" y="2565400"/>
          <p14:tracePt t="3582" x="3871913" y="2573338"/>
          <p14:tracePt t="3589" x="3741738" y="2620963"/>
          <p14:tracePt t="3596" x="3619500" y="2678113"/>
          <p14:tracePt t="3602" x="3482975" y="2743200"/>
          <p14:tracePt t="3610" x="3352800" y="2816225"/>
          <p14:tracePt t="3617" x="3189288" y="2921000"/>
          <p14:tracePt t="3625" x="3084513" y="2986088"/>
          <p14:tracePt t="3631" x="2970213" y="3067050"/>
          <p14:tracePt t="3639" x="2906713" y="3124200"/>
          <p14:tracePt t="3645" x="2808288" y="3189288"/>
          <p14:tracePt t="3652" x="2759075" y="3238500"/>
          <p14:tracePt t="3660" x="2711450" y="3278188"/>
          <p14:tracePt t="3667" x="2670175" y="3335338"/>
          <p14:tracePt t="3675" x="2622550" y="3376613"/>
          <p14:tracePt t="3681" x="2581275" y="3441700"/>
          <p14:tracePt t="3693" x="2557463" y="3489325"/>
          <p14:tracePt t="3695" x="2516188" y="3562350"/>
          <p14:tracePt t="3703" x="2500313" y="3627438"/>
          <p14:tracePt t="3710" x="2476500" y="3684588"/>
          <p14:tracePt t="3717" x="2466975" y="3749675"/>
          <p14:tracePt t="3725" x="2459038" y="3806825"/>
          <p14:tracePt t="3732" x="2459038" y="3846513"/>
          <p14:tracePt t="3739" x="2459038" y="3887788"/>
          <p14:tracePt t="3746" x="2459038" y="3911600"/>
          <p14:tracePt t="3753" x="2466975" y="3960813"/>
          <p14:tracePt t="3760" x="2484438" y="3992563"/>
          <p14:tracePt t="3768" x="2500313" y="4025900"/>
          <p14:tracePt t="3776" x="2516188" y="4057650"/>
          <p14:tracePt t="3781" x="2540000" y="4073525"/>
          <p14:tracePt t="3790" x="2565400" y="4098925"/>
          <p14:tracePt t="3796" x="2573338" y="4130675"/>
          <p14:tracePt t="3802" x="2613025" y="4156075"/>
          <p14:tracePt t="3810" x="2630488" y="4171950"/>
          <p14:tracePt t="3817" x="2654300" y="4187825"/>
          <p14:tracePt t="3824" x="2695575" y="4219575"/>
          <p14:tracePt t="3831" x="2727325" y="4237038"/>
          <p14:tracePt t="3838" x="2768600" y="4244975"/>
          <p14:tracePt t="3846" x="2816225" y="4252913"/>
          <p14:tracePt t="3857" x="2865438" y="4260850"/>
          <p14:tracePt t="3860" x="2922588" y="4268788"/>
          <p14:tracePt t="3867" x="2979738" y="4268788"/>
          <p14:tracePt t="3873" x="3043238" y="4292600"/>
          <p14:tracePt t="3881" x="3076575" y="4292600"/>
          <p14:tracePt t="3889" x="3125788" y="4292600"/>
          <p14:tracePt t="3896" x="3141663" y="4292600"/>
          <p14:tracePt t="3902" x="3165475" y="4292600"/>
          <p14:tracePt t="3910" x="3173413" y="4292600"/>
          <p14:tracePt t="3917" x="3198813" y="4292600"/>
          <p14:tracePt t="3924" x="3206750" y="4292600"/>
          <p14:tracePt t="3946" x="3214688" y="4292600"/>
          <p14:tracePt t="3967" x="3222625" y="4292600"/>
          <p14:tracePt t="4045" x="3230563" y="4292600"/>
          <p14:tracePt t="6025" x="3011488" y="4187825"/>
          <p14:tracePt t="6031" x="2906713" y="4171950"/>
          <p14:tracePt t="6035" x="2784475" y="4156075"/>
          <p14:tracePt t="6042" x="2670175" y="4156075"/>
          <p14:tracePt t="6048" x="2565400" y="4171950"/>
          <p14:tracePt t="6061" x="2476500" y="4195763"/>
          <p14:tracePt t="6066" x="2378075" y="4237038"/>
          <p14:tracePt t="6069" x="2273300" y="4268788"/>
          <p14:tracePt t="6077" x="2174875" y="4302125"/>
          <p14:tracePt t="6085" x="2085975" y="4341813"/>
          <p14:tracePt t="6091" x="2020888" y="4365625"/>
          <p14:tracePt t="6100" x="1931988" y="4414838"/>
          <p14:tracePt t="6105" x="1874838" y="4438650"/>
          <p14:tracePt t="6112" x="1825625" y="4456113"/>
          <p14:tracePt t="6119" x="1809750" y="4471988"/>
          <p14:tracePt t="6127" x="1778000" y="4487863"/>
          <p14:tracePt t="6134" x="1762125" y="4495800"/>
          <p14:tracePt t="6141" x="1752600" y="4495800"/>
          <p14:tracePt t="6156" x="1744663" y="4495800"/>
          <p14:tracePt t="6162" x="1736725" y="4495800"/>
          <p14:tracePt t="6170" x="1736725" y="4503738"/>
          <p14:tracePt t="6190" x="1736725" y="4513263"/>
          <p14:tracePt t="6206" x="1736725" y="4521200"/>
          <p14:tracePt t="6212" x="1736725" y="4529138"/>
          <p14:tracePt t="6221" x="1752600" y="4545013"/>
          <p14:tracePt t="6226" x="1825625" y="4576763"/>
          <p14:tracePt t="6235" x="1908175" y="4602163"/>
          <p14:tracePt t="6240" x="2036763" y="4649788"/>
          <p14:tracePt t="6249" x="2216150" y="4675188"/>
          <p14:tracePt t="6255" x="2354263" y="4683125"/>
          <p14:tracePt t="6262" x="2532063" y="4683125"/>
          <p14:tracePt t="6268" x="2695575" y="4683125"/>
          <p14:tracePt t="6277" x="2889250" y="4683125"/>
          <p14:tracePt t="6284" x="3035300" y="4659313"/>
          <p14:tracePt t="6290" x="3189288" y="4618038"/>
          <p14:tracePt t="6299" x="3311525" y="4602163"/>
          <p14:tracePt t="6304" x="3417888" y="4594225"/>
          <p14:tracePt t="6312" x="3482975" y="4568825"/>
          <p14:tracePt t="6319" x="3538538" y="4560888"/>
          <p14:tracePt t="6327" x="3563938" y="4552950"/>
          <p14:tracePt t="6333" x="3571875" y="4552950"/>
          <p14:tracePt t="6340" x="3579813" y="4552950"/>
          <p14:tracePt t="6348" x="3587750" y="4552950"/>
          <p14:tracePt t="6354" x="3595688" y="4552950"/>
          <p14:tracePt t="6874" x="3619500" y="4464050"/>
          <p14:tracePt t="6882" x="3668713" y="4310063"/>
          <p14:tracePt t="6890" x="3733800" y="4187825"/>
          <p14:tracePt t="6896" x="3848100" y="4000500"/>
          <p14:tracePt t="6903" x="4010025" y="3765550"/>
          <p14:tracePt t="6910" x="4156075" y="3570288"/>
          <p14:tracePt t="6917" x="4383088" y="3278188"/>
          <p14:tracePt t="6925" x="4562475" y="3076575"/>
          <p14:tracePt t="6932" x="4870450" y="2767013"/>
          <p14:tracePt t="6938" x="5097463" y="2555875"/>
          <p14:tracePt t="6947" x="5430838" y="2247900"/>
          <p14:tracePt t="6954" x="5722938" y="2020888"/>
          <p14:tracePt t="6961" x="5999163" y="1817688"/>
          <p14:tracePt t="6969" x="6210300" y="1663700"/>
          <p14:tracePt t="6974" x="6429375" y="1509713"/>
          <p14:tracePt t="6982" x="6607175" y="1412875"/>
          <p14:tracePt t="7000" x="6899275" y="1298575"/>
          <p14:tracePt t="7003" x="7005638" y="1266825"/>
          <p14:tracePt t="7010" x="7126288" y="1241425"/>
          <p14:tracePt t="7017" x="7240588" y="1225550"/>
          <p14:tracePt t="7025" x="7354888" y="1225550"/>
          <p14:tracePt t="7034" x="7500938" y="1225550"/>
          <p14:tracePt t="7041" x="7605713" y="1225550"/>
          <p14:tracePt t="7046" x="7735888" y="1249363"/>
          <p14:tracePt t="7055" x="7848600" y="1257300"/>
          <p14:tracePt t="7060" x="7970838" y="1282700"/>
          <p14:tracePt t="7067" x="8077200" y="1298575"/>
          <p14:tracePt t="7076" x="8181975" y="1322388"/>
          <p14:tracePt t="7082" x="8262938" y="1355725"/>
          <p14:tracePt t="7089" x="8328025" y="1371600"/>
          <p14:tracePt t="7097" x="8408988" y="1403350"/>
          <p14:tracePt t="7103" x="8482013" y="1444625"/>
          <p14:tracePt t="7111" x="8562975" y="1485900"/>
          <p14:tracePt t="7118" x="8620125" y="1525588"/>
          <p14:tracePt t="7123" x="8693150" y="1582738"/>
          <p14:tracePt t="7132" x="8750300" y="1655763"/>
          <p14:tracePt t="7139" x="8823325" y="1720850"/>
          <p14:tracePt t="7147" x="8880475" y="1793875"/>
          <p14:tracePt t="7153" x="8920163" y="1882775"/>
          <p14:tracePt t="7161" x="8977313" y="1979613"/>
          <p14:tracePt t="7168" x="9010650" y="2078038"/>
          <p14:tracePt t="7174" x="9026525" y="2166938"/>
          <p14:tracePt t="7182" x="9042400" y="2247900"/>
          <p14:tracePt t="7189" x="9042400" y="2378075"/>
          <p14:tracePt t="7196" x="9026525" y="2459038"/>
          <p14:tracePt t="7204" x="8993188" y="2565400"/>
          <p14:tracePt t="7211" x="8929688" y="2670175"/>
          <p14:tracePt t="7217" x="8855075" y="2767013"/>
          <p14:tracePt t="7224" x="8791575" y="2840038"/>
          <p14:tracePt t="7231" x="8661400" y="2954338"/>
          <p14:tracePt t="7239" x="8562975" y="3003550"/>
          <p14:tracePt t="7246" x="8466138" y="3067050"/>
          <p14:tracePt t="7254" x="8377238" y="3108325"/>
          <p14:tracePt t="7260" x="8278813" y="3165475"/>
          <p14:tracePt t="7267" x="8181975" y="3197225"/>
          <p14:tracePt t="7274" x="8093075" y="3230563"/>
          <p14:tracePt t="7282" x="8027988" y="3254375"/>
          <p14:tracePt t="7290" x="7939088" y="3278188"/>
          <p14:tracePt t="7296" x="7897813" y="3295650"/>
          <p14:tracePt t="7303" x="7874000" y="3303588"/>
          <p14:tracePt t="7311" x="7858125" y="3303588"/>
          <p14:tracePt t="7323" x="7848600" y="3303588"/>
          <p14:tracePt t="7331" x="7840663" y="3303588"/>
          <p14:tracePt t="7339" x="7832725" y="3303588"/>
          <p14:tracePt t="7359" x="7832725" y="3295650"/>
          <p14:tracePt t="7366" x="7858125" y="3254375"/>
          <p14:tracePt t="7373" x="7905750" y="3181350"/>
          <p14:tracePt t="7382" x="7994650" y="3084513"/>
          <p14:tracePt t="7389" x="8093075" y="3003550"/>
          <p14:tracePt t="7396" x="8189913" y="2897188"/>
          <p14:tracePt t="7402" x="8304213" y="2800350"/>
          <p14:tracePt t="7410" x="8401050" y="2735263"/>
          <p14:tracePt t="7417" x="8499475" y="2670175"/>
          <p14:tracePt t="7424" x="8580438" y="2628900"/>
          <p14:tracePt t="7432" x="8661400" y="2589213"/>
          <p14:tracePt t="7439" x="8734425" y="2565400"/>
          <p14:tracePt t="7447" x="8799513" y="2555875"/>
          <p14:tracePt t="7452" x="8839200" y="2555875"/>
          <p14:tracePt t="7460" x="8896350" y="2555875"/>
          <p14:tracePt t="7467" x="8929688" y="2573338"/>
          <p14:tracePt t="7473" x="8985250" y="2613025"/>
          <p14:tracePt t="7481" x="9018588" y="2646363"/>
          <p14:tracePt t="7488" x="9083675" y="2719388"/>
          <p14:tracePt t="7496" x="9123363" y="2774950"/>
          <p14:tracePt t="7503" x="9172575" y="2847975"/>
          <p14:tracePt t="7511" x="9196388" y="2946400"/>
          <p14:tracePt t="7517" x="9204325" y="3035300"/>
          <p14:tracePt t="7524" x="9204325" y="3092450"/>
          <p14:tracePt t="7532" x="9180513" y="3197225"/>
          <p14:tracePt t="7537" x="9139238" y="3287713"/>
          <p14:tracePt t="7546" x="9099550" y="3360738"/>
          <p14:tracePt t="7552" x="9034463" y="3457575"/>
          <p14:tracePt t="7560" x="8985250" y="3514725"/>
          <p14:tracePt t="7566" x="8912225" y="3579813"/>
          <p14:tracePt t="7574" x="8815388" y="3652838"/>
          <p14:tracePt t="7582" x="8718550" y="3716338"/>
          <p14:tracePt t="7588" x="8620125" y="3773488"/>
          <p14:tracePt t="7597" x="8523288" y="3838575"/>
          <p14:tracePt t="7602" x="8442325" y="3879850"/>
          <p14:tracePt t="7610" x="8343900" y="3927475"/>
          <p14:tracePt t="7617" x="8278813" y="3952875"/>
          <p14:tracePt t="7624" x="8205788" y="3968750"/>
          <p14:tracePt t="7632" x="8158163" y="3976688"/>
          <p14:tracePt t="7638" x="8101013" y="3976688"/>
          <p14:tracePt t="7645" x="8077200" y="3976688"/>
          <p14:tracePt t="7652" x="8051800" y="3976688"/>
          <p14:tracePt t="7661" x="8027988" y="3976688"/>
          <p14:tracePt t="7667" x="8004175" y="3960813"/>
          <p14:tracePt t="7674" x="7970838" y="3911600"/>
          <p14:tracePt t="7680" x="7954963" y="3879850"/>
          <p14:tracePt t="7687" x="7947025" y="3814763"/>
          <p14:tracePt t="7695" x="7947025" y="3733800"/>
          <p14:tracePt t="7702" x="7970838" y="3668713"/>
          <p14:tracePt t="7709" x="8012113" y="3570288"/>
          <p14:tracePt t="7715" x="8043863" y="3506788"/>
          <p14:tracePt t="7723" x="8093075" y="3441700"/>
          <p14:tracePt t="7730" x="8142288" y="3384550"/>
          <p14:tracePt t="7737" x="8197850" y="3335338"/>
          <p14:tracePt t="7744" x="8255000" y="3295650"/>
          <p14:tracePt t="7752" x="8335963" y="3262313"/>
          <p14:tracePt t="7759" x="8408988" y="3254375"/>
          <p14:tracePt t="7766" x="8458200" y="3254375"/>
          <p14:tracePt t="7773" x="8523288" y="3254375"/>
          <p14:tracePt t="7781" x="8596313" y="3278188"/>
          <p14:tracePt t="7787" x="8645525" y="3303588"/>
          <p14:tracePt t="7794" x="8685213" y="3335338"/>
          <p14:tracePt t="7801" x="8726488" y="3376613"/>
          <p14:tracePt t="7809" x="8758238" y="3424238"/>
          <p14:tracePt t="7815" x="8782050" y="3481388"/>
          <p14:tracePt t="7824" x="8799513" y="3514725"/>
          <p14:tracePt t="7830" x="8807450" y="3546475"/>
          <p14:tracePt t="7837" x="8807450" y="3570288"/>
          <p14:tracePt t="7846" x="8807450" y="3611563"/>
          <p14:tracePt t="7858" x="8807450" y="3643313"/>
          <p14:tracePt t="7860" x="8807450" y="3684588"/>
          <p14:tracePt t="7865" x="8799513" y="3741738"/>
          <p14:tracePt t="7873" x="8782050" y="3790950"/>
          <p14:tracePt t="7880" x="8766175" y="3838575"/>
          <p14:tracePt t="7887" x="8734425" y="3895725"/>
          <p14:tracePt t="7895" x="8718550" y="3927475"/>
          <p14:tracePt t="7902" x="8701088" y="3960813"/>
          <p14:tracePt t="7909" x="8701088" y="3984625"/>
          <p14:tracePt t="7916" x="8693150" y="3992563"/>
          <p14:tracePt t="7922" x="8685213" y="4000500"/>
          <p14:tracePt t="7930" x="8677275" y="4010025"/>
          <p14:tracePt t="7937" x="8669338" y="4017963"/>
          <p14:tracePt t="7945" x="8661400" y="4025900"/>
          <p14:tracePt t="7952" x="8653463" y="4033838"/>
          <p14:tracePt t="7966" x="8645525" y="4033838"/>
          <p14:tracePt t="11850" x="8596313" y="3984625"/>
          <p14:tracePt t="11857" x="8499475" y="3887788"/>
          <p14:tracePt t="11864" x="8343900" y="3773488"/>
          <p14:tracePt t="11873" x="8085138" y="3611563"/>
          <p14:tracePt t="11881" x="7939088" y="3530600"/>
          <p14:tracePt t="11886" x="7694613" y="3441700"/>
          <p14:tracePt t="11896" x="7548563" y="3384550"/>
          <p14:tracePt t="11900" x="7427913" y="3327400"/>
          <p14:tracePt t="11908" x="7321550" y="3270250"/>
          <p14:tracePt t="11915" x="7264400" y="3246438"/>
          <p14:tracePt t="11923" x="7191375" y="3189288"/>
          <p14:tracePt t="11929" x="7118350" y="3165475"/>
          <p14:tracePt t="11936" x="7094538" y="3149600"/>
          <p14:tracePt t="11943" x="7078663" y="3132138"/>
          <p14:tracePt t="11951" x="7053263" y="3124200"/>
          <p14:tracePt t="11957" x="7045325" y="3116263"/>
          <p14:tracePt t="11965" x="7045325" y="3108325"/>
          <p14:tracePt t="11972" x="7037388" y="3100388"/>
          <p14:tracePt t="11980" x="7029450" y="3100388"/>
          <p14:tracePt t="11986" x="7029450" y="3092450"/>
          <p14:tracePt t="11993" x="7029450" y="3076575"/>
          <p14:tracePt t="12002" x="7061200" y="3043238"/>
          <p14:tracePt t="12009" x="7175500" y="2970213"/>
          <p14:tracePt t="12016" x="7281863" y="2889250"/>
          <p14:tracePt t="12024" x="7386638" y="2840038"/>
          <p14:tracePt t="12030" x="7483475" y="2774950"/>
          <p14:tracePt t="12036" x="7556500" y="2743200"/>
          <p14:tracePt t="12044" x="7581900" y="2719388"/>
          <p14:tracePt t="12051" x="7613650" y="2701925"/>
          <p14:tracePt t="12068" x="7621588" y="2693988"/>
          <p14:tracePt t="12074" x="7629525" y="2693988"/>
          <p14:tracePt t="12159" x="7605713" y="2711450"/>
          <p14:tracePt t="12165" x="7540625" y="2743200"/>
          <p14:tracePt t="12172" x="7443788" y="2774950"/>
          <p14:tracePt t="12179" x="7354888" y="2792413"/>
          <p14:tracePt t="12187" x="7256463" y="2800350"/>
          <p14:tracePt t="12194" x="7167563" y="2800350"/>
          <p14:tracePt t="12201" x="7061200" y="2800350"/>
          <p14:tracePt t="12207" x="6972300" y="2800350"/>
          <p14:tracePt t="12216" x="6867525" y="2800350"/>
          <p14:tracePt t="12222" x="6794500" y="2800350"/>
          <p14:tracePt t="12229" x="6696075" y="2792413"/>
          <p14:tracePt t="12236" x="6630988" y="2792413"/>
          <p14:tracePt t="12243" x="6542088" y="2784475"/>
          <p14:tracePt t="12250" x="6477000" y="2784475"/>
          <p14:tracePt t="12257" x="6421438" y="2784475"/>
          <p14:tracePt t="12264" x="6356350" y="2784475"/>
          <p14:tracePt t="12273" x="6330950" y="2784475"/>
          <p14:tracePt t="12279" x="6291263" y="2784475"/>
          <p14:tracePt t="12288" x="6257925" y="2784475"/>
          <p14:tracePt t="12294" x="6226175" y="2792413"/>
          <p14:tracePt t="12302" x="6210300" y="2792413"/>
          <p14:tracePt t="12307" x="6184900" y="2792413"/>
          <p14:tracePt t="12315" x="6176963" y="2792413"/>
          <p14:tracePt t="12323" x="6161088" y="2792413"/>
          <p14:tracePt t="12337" x="6153150" y="2792413"/>
          <p14:tracePt t="12344" x="6145213" y="2792413"/>
          <p14:tracePt t="12350" x="6137275" y="2792413"/>
          <p14:tracePt t="12663" x="6161088" y="2792413"/>
          <p14:tracePt t="12670" x="6184900" y="2792413"/>
          <p14:tracePt t="12678" x="6200775" y="2792413"/>
          <p14:tracePt t="12684" x="6210300" y="2792413"/>
          <p14:tracePt t="12692" x="6226175" y="2792413"/>
          <p14:tracePt t="12700" x="6234113" y="2792413"/>
          <p14:tracePt t="12707" x="6257925" y="2792413"/>
          <p14:tracePt t="12714" x="6265863" y="2792413"/>
          <p14:tracePt t="12724" x="6283325" y="2792413"/>
          <p14:tracePt t="12728" x="6299200" y="2800350"/>
          <p14:tracePt t="12735" x="6323013" y="2808288"/>
          <p14:tracePt t="12743" x="6356350" y="2816225"/>
          <p14:tracePt t="12752" x="6396038" y="2824163"/>
          <p14:tracePt t="12755" x="6421438" y="2832100"/>
          <p14:tracePt t="12764" x="6445250" y="2832100"/>
          <p14:tracePt t="12770" x="6484938" y="2840038"/>
          <p14:tracePt t="12778" x="6502400" y="2840038"/>
          <p14:tracePt t="12785" x="6526213" y="2847975"/>
          <p14:tracePt t="12792" x="6542088" y="2847975"/>
          <p14:tracePt t="12801" x="6557963" y="2865438"/>
          <p14:tracePt t="12806" x="6567488" y="2865438"/>
          <p14:tracePt t="12815" x="6583363" y="2865438"/>
          <p14:tracePt t="12820" x="6591300" y="2865438"/>
          <p14:tracePt t="12835" x="6607175" y="2865438"/>
          <p14:tracePt t="12856" x="6623050" y="2865438"/>
          <p14:tracePt t="12871" x="6630988" y="2873375"/>
          <p14:tracePt t="12884" x="6640513" y="2873375"/>
          <p14:tracePt t="12902" x="6640513" y="2881313"/>
          <p14:tracePt t="12909" x="6648450" y="2881313"/>
          <p14:tracePt t="12921" x="6664325" y="2881313"/>
          <p14:tracePt t="12958" x="6672263" y="2881313"/>
          <p14:tracePt t="12979" x="6680200" y="2881313"/>
          <p14:tracePt t="13042" x="6688138" y="2881313"/>
          <p14:tracePt t="13056" x="6696075" y="2889250"/>
          <p14:tracePt t="13063" x="6696075" y="2897188"/>
          <p14:tracePt t="13070" x="6721475" y="2897188"/>
          <p14:tracePt t="13078" x="6729413" y="2905125"/>
          <p14:tracePt t="13085" x="6745288" y="2921000"/>
          <p14:tracePt t="13092" x="6753225" y="2930525"/>
          <p14:tracePt t="13099" x="6761163" y="2930525"/>
          <p14:tracePt t="13105" x="6769100" y="2938463"/>
          <p14:tracePt t="13114" x="6778625" y="2946400"/>
          <p14:tracePt t="13120" x="6794500" y="2954338"/>
          <p14:tracePt t="13127" x="6810375" y="2962275"/>
          <p14:tracePt t="13134" x="6818313" y="2970213"/>
          <p14:tracePt t="13141" x="6859588" y="2978150"/>
          <p14:tracePt t="13148" x="6907213" y="2994025"/>
          <p14:tracePt t="13155" x="6972300" y="3011488"/>
          <p14:tracePt t="13163" x="7029450" y="3011488"/>
          <p14:tracePt t="13170" x="7094538" y="3003550"/>
          <p14:tracePt t="13178" x="7175500" y="2986088"/>
          <p14:tracePt t="13184" x="7240588" y="2978150"/>
          <p14:tracePt t="13190" x="7297738" y="2954338"/>
          <p14:tracePt t="13200" x="7378700" y="2938463"/>
          <p14:tracePt t="13213" x="7508875" y="2881313"/>
          <p14:tracePt t="13220" x="7556500" y="2857500"/>
          <p14:tracePt t="13228" x="7605713" y="2832100"/>
          <p14:tracePt t="13235" x="7654925" y="2808288"/>
          <p14:tracePt t="13242" x="7678738" y="2774950"/>
          <p14:tracePt t="13249" x="7694613" y="2759075"/>
          <p14:tracePt t="13257" x="7712075" y="2735263"/>
          <p14:tracePt t="13263" x="7727950" y="2701925"/>
          <p14:tracePt t="13271" x="7735888" y="2686050"/>
          <p14:tracePt t="13277" x="7743825" y="2670175"/>
          <p14:tracePt t="13285" x="7743825" y="2654300"/>
          <p14:tracePt t="13290" x="7743825" y="2638425"/>
          <p14:tracePt t="13299" x="7727950" y="2620963"/>
          <p14:tracePt t="13305" x="7720013" y="2605088"/>
          <p14:tracePt t="13314" x="7694613" y="2589213"/>
          <p14:tracePt t="13320" x="7670800" y="2581275"/>
          <p14:tracePt t="13327" x="7621588" y="2547938"/>
          <p14:tracePt t="13337" x="7597775" y="2547938"/>
          <p14:tracePt t="13341" x="7581900" y="2547938"/>
          <p14:tracePt t="13348" x="7564438" y="2547938"/>
          <p14:tracePt t="13356" x="7548563" y="2547938"/>
          <p14:tracePt t="13362" x="7540625" y="2547938"/>
          <p14:tracePt t="13369" x="7532688" y="2547938"/>
          <p14:tracePt t="13383" x="7524750" y="2547938"/>
          <p14:tracePt t="13390" x="7508875" y="2547938"/>
          <p14:tracePt t="13398" x="7491413" y="2547938"/>
          <p14:tracePt t="13405" x="7483475" y="2565400"/>
          <p14:tracePt t="13413" x="7467600" y="2581275"/>
          <p14:tracePt t="13419" x="7459663" y="2589213"/>
          <p14:tracePt t="13427" x="7459663" y="2605088"/>
          <p14:tracePt t="13433" x="7443788" y="2620963"/>
          <p14:tracePt t="13440" x="7435850" y="2646363"/>
          <p14:tracePt t="13449" x="7418388" y="2662238"/>
          <p14:tracePt t="13456" x="7410450" y="2670175"/>
          <p14:tracePt t="13462" x="7410450" y="2686050"/>
          <p14:tracePt t="13470" x="7402513" y="2693988"/>
          <p14:tracePt t="13476" x="7394575" y="2701925"/>
          <p14:tracePt t="13483" x="7394575" y="2711450"/>
          <p14:tracePt t="13490" x="7394575" y="2719388"/>
          <p14:tracePt t="13498" x="7386638" y="2719388"/>
          <p14:tracePt t="13540" x="7378700" y="2727325"/>
          <p14:tracePt t="13549" x="7370763" y="2735263"/>
          <p14:tracePt t="13555" x="7354888" y="2735263"/>
          <p14:tracePt t="13562" x="7337425" y="2743200"/>
          <p14:tracePt t="13570" x="7329488" y="2743200"/>
          <p14:tracePt t="13577" x="7313613" y="2743200"/>
          <p14:tracePt t="13583" x="7297738" y="2743200"/>
          <p14:tracePt t="13590" x="7281863" y="2743200"/>
          <p14:tracePt t="13599" x="7264400" y="2743200"/>
          <p14:tracePt t="13605" x="7240588" y="2751138"/>
          <p14:tracePt t="13612" x="7199313" y="2751138"/>
          <p14:tracePt t="13619" x="7175500" y="2767013"/>
          <p14:tracePt t="13627" x="7167563" y="2767013"/>
          <p14:tracePt t="13634" x="7143750" y="2767013"/>
          <p14:tracePt t="13640" x="7126288" y="2767013"/>
          <p14:tracePt t="13648" x="7094538" y="2767013"/>
          <p14:tracePt t="13655" x="7037388" y="2774950"/>
          <p14:tracePt t="13662" x="6932613" y="2784475"/>
          <p14:tracePt t="13670" x="6834188" y="2808288"/>
          <p14:tracePt t="13676" x="6745288" y="2816225"/>
          <p14:tracePt t="13684" x="6688138" y="2824163"/>
          <p14:tracePt t="13690" x="6623050" y="2840038"/>
          <p14:tracePt t="13698" x="6557963" y="2847975"/>
          <p14:tracePt t="13705" x="6518275" y="2847975"/>
          <p14:tracePt t="13712" x="6484938" y="2847975"/>
          <p14:tracePt t="13720" x="6477000" y="2847975"/>
          <p14:tracePt t="13727" x="6469063" y="2847975"/>
          <p14:tracePt t="13734" x="6461125" y="2847975"/>
          <p14:tracePt t="13747" x="6453188" y="2847975"/>
          <p14:tracePt t="13755" x="6445250" y="2847975"/>
          <p14:tracePt t="13768" x="6445250" y="2857500"/>
          <p14:tracePt t="13784" x="6445250" y="2865438"/>
          <p14:tracePt t="13798" x="6453188" y="2873375"/>
          <p14:tracePt t="13804" x="6526213" y="2889250"/>
          <p14:tracePt t="13812" x="6599238" y="2913063"/>
          <p14:tracePt t="13819" x="6688138" y="2913063"/>
          <p14:tracePt t="13826" x="6802438" y="2913063"/>
          <p14:tracePt t="13833" x="6907213" y="2913063"/>
          <p14:tracePt t="13839" x="7013575" y="2897188"/>
          <p14:tracePt t="13848" x="7102475" y="2889250"/>
          <p14:tracePt t="13853" x="7183438" y="2881313"/>
          <p14:tracePt t="13872" x="7256463" y="2865438"/>
          <p14:tracePt t="13877" x="7264400" y="2865438"/>
          <p14:tracePt t="13882" x="7272338" y="2865438"/>
          <p14:tracePt t="13912" x="7272338" y="2857500"/>
          <p14:tracePt t="13920" x="7272338" y="2847975"/>
          <p14:tracePt t="13925" x="7240588" y="2832100"/>
          <p14:tracePt t="13933" x="7183438" y="2808288"/>
          <p14:tracePt t="13940" x="7143750" y="2792413"/>
          <p14:tracePt t="13947" x="7102475" y="2784475"/>
          <p14:tracePt t="13954" x="7078663" y="2784475"/>
          <p14:tracePt t="13962" x="7061200" y="2784475"/>
          <p14:tracePt t="13969" x="7053263" y="2784475"/>
          <p14:tracePt t="13976" x="7045325" y="2784475"/>
          <p14:tracePt t="13990" x="7037388" y="2784475"/>
          <p14:tracePt t="13997" x="7029450" y="2784475"/>
          <p14:tracePt t="14088" x="7037388" y="2784475"/>
          <p14:tracePt t="14096" x="7061200" y="2784475"/>
          <p14:tracePt t="14103" x="7094538" y="2784475"/>
          <p14:tracePt t="14111" x="7102475" y="2784475"/>
          <p14:tracePt t="14118" x="7134225" y="2784475"/>
          <p14:tracePt t="14124" x="7143750" y="2792413"/>
          <p14:tracePt t="14133" x="7151688" y="2792413"/>
          <p14:tracePt t="14139" x="7159625" y="2792413"/>
          <p14:tracePt t="14147" x="7159625" y="2800350"/>
          <p14:tracePt t="14153" x="7175500" y="2800350"/>
          <p14:tracePt t="14168" x="7199313" y="2808288"/>
          <p14:tracePt t="14175" x="7208838" y="2816225"/>
          <p14:tracePt t="14182" x="7224713" y="2824163"/>
          <p14:tracePt t="14190" x="7240588" y="2832100"/>
          <p14:tracePt t="14196" x="7248525" y="2840038"/>
          <p14:tracePt t="14203" x="7272338" y="2857500"/>
          <p14:tracePt t="14211" x="7289800" y="2873375"/>
          <p14:tracePt t="14219" x="7297738" y="2881313"/>
          <p14:tracePt t="14226" x="7305675" y="2897188"/>
          <p14:tracePt t="14232" x="7313613" y="2921000"/>
          <p14:tracePt t="14240" x="7321550" y="2938463"/>
          <p14:tracePt t="14247" x="7337425" y="2954338"/>
          <p14:tracePt t="14253" x="7345363" y="2962275"/>
          <p14:tracePt t="14267" x="7345363" y="2978150"/>
          <p14:tracePt t="14274" x="7345363" y="2986088"/>
          <p14:tracePt t="14289" x="7345363" y="2994025"/>
          <p14:tracePt t="14332" x="7345363" y="2986088"/>
          <p14:tracePt t="14339" x="7345363" y="2938463"/>
          <p14:tracePt t="14346" x="7354888" y="2865438"/>
          <p14:tracePt t="14353" x="7354888" y="2824163"/>
          <p14:tracePt t="14362" x="7354888" y="2774950"/>
          <p14:tracePt t="14368" x="7345363" y="2719388"/>
          <p14:tracePt t="14375" x="7321550" y="2662238"/>
          <p14:tracePt t="14382" x="7305675" y="2628900"/>
          <p14:tracePt t="14388" x="7289800" y="2597150"/>
          <p14:tracePt t="14397" x="7281863" y="2581275"/>
          <p14:tracePt t="14403" x="7272338" y="2581275"/>
          <p14:tracePt t="14411" x="7272338" y="2573338"/>
          <p14:tracePt t="14424" x="7264400" y="2573338"/>
          <p14:tracePt t="14431" x="7240588" y="2581275"/>
          <p14:tracePt t="14438" x="7208838" y="2628900"/>
          <p14:tracePt t="14446" x="7134225" y="2727325"/>
          <p14:tracePt t="14453" x="7094538" y="2808288"/>
          <p14:tracePt t="14461" x="7037388" y="2905125"/>
          <p14:tracePt t="14467" x="7021513" y="3003550"/>
          <p14:tracePt t="14474" x="7005638" y="3067050"/>
          <p14:tracePt t="14482" x="7005638" y="3116263"/>
          <p14:tracePt t="14488" x="7005638" y="3173413"/>
          <p14:tracePt t="14497" x="7005638" y="3205163"/>
          <p14:tracePt t="14503" x="7021513" y="3238500"/>
          <p14:tracePt t="14510" x="7053263" y="3262313"/>
          <p14:tracePt t="14519" x="7102475" y="3311525"/>
          <p14:tracePt t="14525" x="7175500" y="3327400"/>
          <p14:tracePt t="14532" x="7216775" y="3343275"/>
          <p14:tracePt t="14538" x="7272338" y="3351213"/>
          <p14:tracePt t="14546" x="7305675" y="3351213"/>
          <p14:tracePt t="14553" x="7321550" y="3351213"/>
          <p14:tracePt t="14561" x="7337425" y="3351213"/>
          <p14:tracePt t="14568" x="7345363" y="3351213"/>
          <p14:tracePt t="14573" x="7394575" y="3319463"/>
          <p14:tracePt t="14582" x="7451725" y="3222625"/>
          <p14:tracePt t="14589" x="7524750" y="3116263"/>
          <p14:tracePt t="14596" x="7564438" y="3011488"/>
          <p14:tracePt t="14602" x="7581900" y="2938463"/>
          <p14:tracePt t="14611" x="7581900" y="2913063"/>
          <p14:tracePt t="14618" x="7581900" y="2881313"/>
          <p14:tracePt t="14623" x="7581900" y="2873375"/>
          <p14:tracePt t="14632" x="7581900" y="2865438"/>
          <p14:tracePt t="14639" x="7581900" y="2857500"/>
          <p14:tracePt t="14646" x="7564438" y="2847975"/>
          <p14:tracePt t="14652" x="7508875" y="2847975"/>
          <p14:tracePt t="14661" x="7402513" y="2847975"/>
          <p14:tracePt t="14667" x="7297738" y="2865438"/>
          <p14:tracePt t="14674" x="7208838" y="2897188"/>
          <p14:tracePt t="14682" x="7151688" y="2913063"/>
          <p14:tracePt t="14689" x="7126288" y="2938463"/>
          <p14:tracePt t="14696" x="7094538" y="2946400"/>
          <p14:tracePt t="14702" x="7086600" y="2954338"/>
          <p14:tracePt t="14710" x="7078663" y="2954338"/>
          <p14:tracePt t="14717" x="7070725" y="2954338"/>
          <p14:tracePt t="14732" x="7061200" y="2954338"/>
          <p14:tracePt t="14745" x="7045325" y="2954338"/>
          <p14:tracePt t="14767" x="7037388" y="2954338"/>
          <p14:tracePt t="14773" x="7037388" y="2946400"/>
          <p14:tracePt t="14781" x="7029450" y="2921000"/>
          <p14:tracePt t="14788" x="7021513" y="2905125"/>
          <p14:tracePt t="14795" x="7021513" y="2897188"/>
          <p14:tracePt t="14802" x="7013575" y="2881313"/>
          <p14:tracePt t="14809" x="6997700" y="2865438"/>
          <p14:tracePt t="14816" x="6980238" y="2847975"/>
          <p14:tracePt t="14824" x="6972300" y="2832100"/>
          <p14:tracePt t="14831" x="6956425" y="2824163"/>
          <p14:tracePt t="14839" x="6940550" y="2816225"/>
          <p14:tracePt t="14846" x="6932613" y="2808288"/>
          <p14:tracePt t="14852" x="6899275" y="2808288"/>
          <p14:tracePt t="14859" x="6875463" y="2800350"/>
          <p14:tracePt t="14867" x="6818313" y="2784475"/>
          <p14:tracePt t="14873" x="6761163" y="2784475"/>
          <p14:tracePt t="14882" x="6696075" y="2784475"/>
          <p14:tracePt t="14889" x="6607175" y="2792413"/>
          <p14:tracePt t="14896" x="6534150" y="2800350"/>
          <p14:tracePt t="14902" x="6484938" y="2800350"/>
          <p14:tracePt t="14911" x="6421438" y="2808288"/>
          <p14:tracePt t="14917" x="6388100" y="2808288"/>
          <p14:tracePt t="14924" x="6356350" y="2808288"/>
          <p14:tracePt t="14931" x="6338888" y="2808288"/>
          <p14:tracePt t="14939" x="6323013" y="2808288"/>
          <p14:tracePt t="14946" x="6307138" y="2808288"/>
          <p14:tracePt t="14952" x="6299200" y="2808288"/>
          <p14:tracePt t="14960" x="6291263" y="2808288"/>
          <p14:tracePt t="14973" x="6283325" y="2808288"/>
          <p14:tracePt t="14981" x="6273800" y="2808288"/>
          <p14:tracePt t="15011" x="6265863" y="2808288"/>
          <p14:tracePt t="15016" x="6265863" y="2792413"/>
          <p14:tracePt t="15023" x="6265863" y="2784475"/>
          <p14:tracePt t="15030" x="6265863" y="2751138"/>
          <p14:tracePt t="15038" x="6265863" y="2719388"/>
          <p14:tracePt t="15047" x="6265863" y="2686050"/>
          <p14:tracePt t="15052" x="6265863" y="2646363"/>
          <p14:tracePt t="15060" x="6273800" y="2620963"/>
          <p14:tracePt t="15066" x="6283325" y="2605088"/>
          <p14:tracePt t="15073" x="6291263" y="2581275"/>
          <p14:tracePt t="15082" x="6299200" y="2547938"/>
          <p14:tracePt t="15087" x="6307138" y="2532063"/>
          <p14:tracePt t="15096" x="6330950" y="2516188"/>
          <p14:tracePt t="15102" x="6356350" y="2482850"/>
          <p14:tracePt t="15110" x="6372225" y="2459038"/>
          <p14:tracePt t="15116" x="6403975" y="2435225"/>
          <p14:tracePt t="15123" x="6429375" y="2401888"/>
          <p14:tracePt t="15131" x="6445250" y="2386013"/>
          <p14:tracePt t="15137" x="6453188" y="2378075"/>
          <p14:tracePt t="15146" x="6461125" y="2362200"/>
          <p14:tracePt t="15152" x="6477000" y="2354263"/>
          <p14:tracePt t="15160" x="6484938" y="2344738"/>
          <p14:tracePt t="15166" x="6484938" y="2336800"/>
          <p14:tracePt t="15173" x="6484938" y="2328863"/>
          <p14:tracePt t="15281" x="6494463" y="2328863"/>
          <p14:tracePt t="15286" x="6502400" y="2328863"/>
          <p14:tracePt t="15302" x="6518275" y="2328863"/>
          <p14:tracePt t="15308" x="6534150" y="2328863"/>
          <p14:tracePt t="15316" x="6550025" y="2328863"/>
          <p14:tracePt t="15322" x="6557963" y="2328863"/>
          <p14:tracePt t="15331" x="6575425" y="2328863"/>
          <p14:tracePt t="15337" x="6591300" y="2336800"/>
          <p14:tracePt t="15346" x="6607175" y="2354263"/>
          <p14:tracePt t="15351" x="6623050" y="2362200"/>
          <p14:tracePt t="15359" x="6630988" y="2362200"/>
          <p14:tracePt t="15366" x="6630988" y="2370138"/>
          <p14:tracePt t="15372" x="6640513" y="2378075"/>
          <p14:tracePt t="15387" x="6648450" y="2386013"/>
          <p14:tracePt t="15415" x="6648450" y="2393950"/>
          <p14:tracePt t="15437" x="6664325" y="2409825"/>
          <p14:tracePt t="15445" x="6664325" y="2419350"/>
          <p14:tracePt t="15452" x="6672263" y="2419350"/>
          <p14:tracePt t="15459" x="6672263" y="2427288"/>
          <p14:tracePt t="15466" x="6672263" y="2435225"/>
          <p14:tracePt t="15481" x="6672263" y="2443163"/>
          <p14:tracePt t="15487" x="6672263" y="2451100"/>
          <p14:tracePt t="15502" x="6672263" y="2466975"/>
          <p14:tracePt t="15509" x="6672263" y="2474913"/>
          <p14:tracePt t="15522" x="6672263" y="2482850"/>
          <p14:tracePt t="15531" x="6672263" y="2492375"/>
          <p14:tracePt t="15545" x="6672263" y="2508250"/>
          <p14:tracePt t="15552" x="6672263" y="2524125"/>
          <p14:tracePt t="15559" x="6672263" y="2547938"/>
          <p14:tracePt t="15566" x="6672263" y="2565400"/>
          <p14:tracePt t="15572" x="6672263" y="2589213"/>
          <p14:tracePt t="15581" x="6672263" y="2620963"/>
          <p14:tracePt t="15587" x="6672263" y="2638425"/>
          <p14:tracePt t="15594" x="6672263" y="2662238"/>
          <p14:tracePt t="15602" x="6672263" y="2678113"/>
          <p14:tracePt t="15607" x="6656388" y="2693988"/>
          <p14:tracePt t="15617" x="6656388" y="2701925"/>
          <p14:tracePt t="15622" x="6656388" y="2711450"/>
          <p14:tracePt t="15637" x="6656388" y="2719388"/>
          <p14:tracePt t="15645" x="6656388" y="2727325"/>
          <p14:tracePt t="15651" x="6656388" y="2735263"/>
          <p14:tracePt t="15660" x="6656388" y="2751138"/>
          <p14:tracePt t="15665" x="6656388" y="2759075"/>
          <p14:tracePt t="15672" x="6656388" y="2774950"/>
          <p14:tracePt t="15679" x="6664325" y="2784475"/>
          <p14:tracePt t="15686" x="6664325" y="2808288"/>
          <p14:tracePt t="15694" x="6672263" y="2832100"/>
          <p14:tracePt t="15701" x="6680200" y="2840038"/>
          <p14:tracePt t="15708" x="6688138" y="2857500"/>
          <p14:tracePt t="15716" x="6696075" y="2881313"/>
          <p14:tracePt t="15722" x="6704013" y="2881313"/>
          <p14:tracePt t="15730" x="6704013" y="2889250"/>
          <p14:tracePt t="15737" x="6713538" y="2897188"/>
          <p14:tracePt t="15752" x="6713538" y="2905125"/>
          <p14:tracePt t="15757" x="6713538" y="2913063"/>
          <p14:tracePt t="15765" x="6721475" y="2913063"/>
          <p14:tracePt t="15794" x="6729413" y="2913063"/>
          <p14:tracePt t="15830" x="6737350" y="2913063"/>
          <p14:tracePt t="15857" x="6745288" y="2913063"/>
          <p14:tracePt t="15865" x="6761163" y="2905125"/>
          <p14:tracePt t="15872" x="6802438" y="2873375"/>
          <p14:tracePt t="15880" x="6842125" y="2816225"/>
          <p14:tracePt t="15886" x="6883400" y="2774950"/>
          <p14:tracePt t="15896" x="6915150" y="2727325"/>
          <p14:tracePt t="15900" x="6940550" y="2693988"/>
          <p14:tracePt t="15907" x="6980238" y="2646363"/>
          <p14:tracePt t="15915" x="6997700" y="2628900"/>
          <p14:tracePt t="15922" x="7013575" y="2613025"/>
          <p14:tracePt t="15931" x="7029450" y="2597150"/>
          <p14:tracePt t="15936" x="7037388" y="2589213"/>
          <p14:tracePt t="15944" x="7045325" y="2581275"/>
          <p14:tracePt t="15951" x="7061200" y="2573338"/>
          <p14:tracePt t="15957" x="7086600" y="2565400"/>
          <p14:tracePt t="15965" x="7110413" y="2555875"/>
          <p14:tracePt t="15972" x="7151688" y="2547938"/>
          <p14:tracePt t="15980" x="7175500" y="2547938"/>
          <p14:tracePt t="15986" x="7208838" y="2547938"/>
          <p14:tracePt t="15993" x="7224713" y="2547938"/>
          <p14:tracePt t="16001" x="7256463" y="2555875"/>
          <p14:tracePt t="16006" x="7297738" y="2565400"/>
          <p14:tracePt t="16016" x="7329488" y="2573338"/>
          <p14:tracePt t="16022" x="7386638" y="2581275"/>
          <p14:tracePt t="16030" x="7427913" y="2605088"/>
          <p14:tracePt t="16036" x="7483475" y="2620963"/>
          <p14:tracePt t="16043" x="7516813" y="2620963"/>
          <p14:tracePt t="16051" x="7540625" y="2628900"/>
          <p14:tracePt t="16057" x="7564438" y="2638425"/>
          <p14:tracePt t="16065" x="7589838" y="2646363"/>
          <p14:tracePt t="16072" x="7605713" y="2654300"/>
          <p14:tracePt t="16082" x="7621588" y="2662238"/>
          <p14:tracePt t="16086" x="7639050" y="2678113"/>
          <p14:tracePt t="16093" x="7646988" y="2686050"/>
          <p14:tracePt t="16101" x="7662863" y="2693988"/>
          <p14:tracePt t="16106" x="7678738" y="2711450"/>
          <p14:tracePt t="16114" x="7686675" y="2727325"/>
          <p14:tracePt t="16121" x="7702550" y="2743200"/>
          <p14:tracePt t="16129" x="7720013" y="2759075"/>
          <p14:tracePt t="16136" x="7727950" y="2774950"/>
          <p14:tracePt t="16143" x="7735888" y="2792413"/>
          <p14:tracePt t="16151" x="7743825" y="2824163"/>
          <p14:tracePt t="16156" x="7751763" y="2840038"/>
          <p14:tracePt t="16165" x="7759700" y="2857500"/>
          <p14:tracePt t="16172" x="7759700" y="2881313"/>
          <p14:tracePt t="16179" x="7759700" y="2905125"/>
          <p14:tracePt t="16186" x="7759700" y="2930525"/>
          <p14:tracePt t="16194" x="7759700" y="2946400"/>
          <p14:tracePt t="16201" x="7751763" y="2978150"/>
          <p14:tracePt t="16206" x="7727950" y="3011488"/>
          <p14:tracePt t="16215" x="7702550" y="3051175"/>
          <p14:tracePt t="16222" x="7678738" y="3084513"/>
          <p14:tracePt t="16229" x="7613650" y="3141663"/>
          <p14:tracePt t="16235" x="7516813" y="3197225"/>
          <p14:tracePt t="16243" x="7459663" y="3246438"/>
          <p14:tracePt t="16251" x="7354888" y="3303588"/>
          <p14:tracePt t="16256" x="7281863" y="3327400"/>
          <p14:tracePt t="16265" x="7191375" y="3368675"/>
          <p14:tracePt t="16272" x="7118350" y="3384550"/>
          <p14:tracePt t="16279" x="7029450" y="3392488"/>
          <p14:tracePt t="16286" x="6972300" y="3392488"/>
          <p14:tracePt t="16292" x="6907213" y="3392488"/>
          <p14:tracePt t="16301" x="6851650" y="3384550"/>
          <p14:tracePt t="16306" x="6794500" y="3360738"/>
          <p14:tracePt t="16315" x="6761163" y="3327400"/>
          <p14:tracePt t="16322" x="6713538" y="3287713"/>
          <p14:tracePt t="16329" x="6672263" y="3222625"/>
          <p14:tracePt t="16335" x="6630988" y="3149600"/>
          <p14:tracePt t="16342" x="6615113" y="3092450"/>
          <p14:tracePt t="16350" x="6599238" y="3011488"/>
          <p14:tracePt t="16357" x="6599238" y="2930525"/>
          <p14:tracePt t="16365" x="6599238" y="2857500"/>
          <p14:tracePt t="16370" x="6607175" y="2808288"/>
          <p14:tracePt t="16379" x="6623050" y="2743200"/>
          <p14:tracePt t="16385" x="6664325" y="2693988"/>
          <p14:tracePt t="16393" x="6704013" y="2638425"/>
          <p14:tracePt t="16399" x="6786563" y="2589213"/>
          <p14:tracePt t="16406" x="6899275" y="2508250"/>
          <p14:tracePt t="16415" x="6988175" y="2443163"/>
          <p14:tracePt t="16420" x="7102475" y="2401888"/>
          <p14:tracePt t="16429" x="7208838" y="2370138"/>
          <p14:tracePt t="16435" x="7321550" y="2336800"/>
          <p14:tracePt t="16442" x="7443788" y="2312988"/>
          <p14:tracePt t="16450" x="7556500" y="2305050"/>
          <p14:tracePt t="16456" x="7654925" y="2305050"/>
          <p14:tracePt t="16464" x="7720013" y="2305050"/>
          <p14:tracePt t="16471" x="7767638" y="2305050"/>
          <p14:tracePt t="16479" x="7840663" y="2328863"/>
          <p14:tracePt t="16486" x="7897813" y="2354263"/>
          <p14:tracePt t="16492" x="7931150" y="2378075"/>
          <p14:tracePt t="16501" x="7986713" y="2409825"/>
          <p14:tracePt t="16506" x="8027988" y="2443163"/>
          <p14:tracePt t="16514" x="8085138" y="2482850"/>
          <p14:tracePt t="16521" x="8108950" y="2532063"/>
          <p14:tracePt t="16528" x="8150225" y="2573338"/>
          <p14:tracePt t="16536" x="8189913" y="2638425"/>
          <p14:tracePt t="16543" x="8215313" y="2693988"/>
          <p14:tracePt t="16550" x="8223250" y="2743200"/>
          <p14:tracePt t="16556" x="8231188" y="2774950"/>
          <p14:tracePt t="16564" x="8231188" y="2808288"/>
          <p14:tracePt t="16570" x="8231188" y="2824163"/>
          <p14:tracePt t="16579" x="8231188" y="2840038"/>
          <p14:tracePt t="16592" x="8231188" y="2847975"/>
          <p14:tracePt t="16600" x="8231188" y="2865438"/>
          <p14:tracePt t="16605" x="8197850" y="2889250"/>
          <p14:tracePt t="16614" x="8085138" y="2946400"/>
          <p14:tracePt t="16620" x="7931150" y="3019425"/>
          <p14:tracePt t="16629" x="7800975" y="3051175"/>
          <p14:tracePt t="16635" x="7678738" y="3084513"/>
          <p14:tracePt t="16642" x="7556500" y="3092450"/>
          <p14:tracePt t="16649" x="7435850" y="3092450"/>
          <p14:tracePt t="16656" x="7305675" y="3092450"/>
          <p14:tracePt t="16663" x="7183438" y="3092450"/>
          <p14:tracePt t="16669" x="7094538" y="3092450"/>
          <p14:tracePt t="16677" x="7037388" y="3092450"/>
          <p14:tracePt t="16684" x="6948488" y="3076575"/>
          <p14:tracePt t="16692" x="6891338" y="3067050"/>
          <p14:tracePt t="16699" x="6851650" y="3059113"/>
          <p14:tracePt t="16706" x="6826250" y="3051175"/>
          <p14:tracePt t="16714" x="6802438" y="3043238"/>
          <p14:tracePt t="16720" x="6786563" y="3035300"/>
          <p14:tracePt t="16727" x="6769100" y="3027363"/>
          <p14:tracePt t="16734" x="6761163" y="3019425"/>
          <p14:tracePt t="16742" x="6729413" y="2994025"/>
          <p14:tracePt t="16749" x="6704013" y="2954338"/>
          <p14:tracePt t="16755" x="6688138" y="2938463"/>
          <p14:tracePt t="16763" x="6664325" y="2905125"/>
          <p14:tracePt t="16770" x="6648450" y="2881313"/>
          <p14:tracePt t="16778" x="6630988" y="2865438"/>
          <p14:tracePt t="16784" x="6630988" y="2847975"/>
          <p14:tracePt t="16792" x="6623050" y="2840038"/>
          <p14:tracePt t="16799" x="6615113" y="2832100"/>
          <p14:tracePt t="16828" x="6615113" y="2824163"/>
          <p14:tracePt t="16906" x="6623050" y="2824163"/>
          <p14:tracePt t="16913" x="6664325" y="2840038"/>
          <p14:tracePt t="16919" x="6721475" y="2865438"/>
          <p14:tracePt t="16927" x="6778625" y="2897188"/>
          <p14:tracePt t="16934" x="6834188" y="2921000"/>
          <p14:tracePt t="16940" x="6891338" y="2946400"/>
          <p14:tracePt t="16948" x="6924675" y="2978150"/>
          <p14:tracePt t="16955" x="6972300" y="2994025"/>
          <p14:tracePt t="16963" x="6980238" y="3011488"/>
          <p14:tracePt t="16970" x="6997700" y="3019425"/>
          <p14:tracePt t="16977" x="7013575" y="3027363"/>
          <p14:tracePt t="16984" x="7021513" y="3043238"/>
          <p14:tracePt t="16990" x="7045325" y="3051175"/>
          <p14:tracePt t="16999" x="7070725" y="3067050"/>
          <p14:tracePt t="17005" x="7086600" y="3084513"/>
          <p14:tracePt t="17014" x="7134225" y="3100388"/>
          <p14:tracePt t="17019" x="7175500" y="3124200"/>
          <p14:tracePt t="17026" x="7232650" y="3141663"/>
          <p14:tracePt t="17034" x="7305675" y="3165475"/>
          <p14:tracePt t="17040" x="7354888" y="3181350"/>
          <p14:tracePt t="17049" x="7410450" y="3189288"/>
          <p14:tracePt t="17055" x="7443788" y="3205163"/>
          <p14:tracePt t="17063" x="7483475" y="3214688"/>
          <p14:tracePt t="17070" x="7508875" y="3222625"/>
          <p14:tracePt t="17076" x="7524750" y="3230563"/>
          <p14:tracePt t="17083" x="7532688" y="3230563"/>
          <p14:tracePt t="17089" x="7540625" y="3230563"/>
          <p14:tracePt t="17105" x="7548563" y="3238500"/>
          <p14:tracePt t="17112" x="7556500" y="3238500"/>
          <p14:tracePt t="17120" x="7564438" y="3238500"/>
          <p14:tracePt t="17127" x="7573963" y="3238500"/>
          <p14:tracePt t="17134" x="7613650" y="3238500"/>
          <p14:tracePt t="17140" x="7629525" y="3246438"/>
          <p14:tracePt t="17149" x="7654925" y="3246438"/>
          <p14:tracePt t="17155" x="7686675" y="3254375"/>
          <p14:tracePt t="17162" x="7694613" y="3254375"/>
          <p14:tracePt t="17169" x="7712075" y="3254375"/>
          <p14:tracePt t="17184" x="7720013" y="3254375"/>
          <p14:tracePt t="17189" x="7727950" y="3254375"/>
          <p14:tracePt t="17205" x="7735888" y="3254375"/>
          <p14:tracePt t="17277" x="7743825" y="3254375"/>
          <p14:tracePt t="17327" x="7727950" y="3254375"/>
          <p14:tracePt t="17333" x="7702550" y="3238500"/>
          <p14:tracePt t="17340" x="7654925" y="3214688"/>
          <p14:tracePt t="17347" x="7589838" y="3157538"/>
          <p14:tracePt t="17355" x="7524750" y="3132138"/>
          <p14:tracePt t="17362" x="7467600" y="3092450"/>
          <p14:tracePt t="17370" x="7410450" y="3059113"/>
          <p14:tracePt t="17376" x="7337425" y="3035300"/>
          <p14:tracePt t="17382" x="7264400" y="2994025"/>
          <p14:tracePt t="17390" x="7208838" y="2962275"/>
          <p14:tracePt t="17397" x="7151688" y="2946400"/>
          <p14:tracePt t="17405" x="7118350" y="2921000"/>
          <p14:tracePt t="17412" x="7078663" y="2889250"/>
          <p14:tracePt t="17419" x="7037388" y="2865438"/>
          <p14:tracePt t="17427" x="7021513" y="2857500"/>
          <p14:tracePt t="17432" x="6988175" y="2840038"/>
          <p14:tracePt t="17440" x="6964363" y="2816225"/>
          <p14:tracePt t="17448" x="6940550" y="2800350"/>
          <p14:tracePt t="17454" x="6915150" y="2792413"/>
          <p14:tracePt t="17462" x="6891338" y="2774950"/>
          <p14:tracePt t="17468" x="6867525" y="2767013"/>
          <p14:tracePt t="17476" x="6834188" y="2751138"/>
          <p14:tracePt t="17483" x="6818313" y="2743200"/>
          <p14:tracePt t="17489" x="6794500" y="2743200"/>
          <p14:tracePt t="17498" x="6778625" y="2743200"/>
          <p14:tracePt t="17504" x="6769100" y="2743200"/>
          <p14:tracePt t="17511" x="6761163" y="2743200"/>
          <p14:tracePt t="17526" x="6753225" y="2743200"/>
          <p14:tracePt t="17533" x="6745288" y="2751138"/>
          <p14:tracePt t="17539" x="6729413" y="2774950"/>
          <p14:tracePt t="17547" x="6704013" y="2808288"/>
          <p14:tracePt t="17555" x="6688138" y="2873375"/>
          <p14:tracePt t="17562" x="6680200" y="2938463"/>
          <p14:tracePt t="17569" x="6672263" y="3035300"/>
          <p14:tracePt t="17576" x="6672263" y="3108325"/>
          <p14:tracePt t="17582" x="6656388" y="3214688"/>
          <p14:tracePt t="17590" x="6656388" y="3303588"/>
          <p14:tracePt t="17599" x="6656388" y="3408363"/>
          <p14:tracePt t="17604" x="6656388" y="3473450"/>
          <p14:tracePt t="17613" x="6656388" y="3538538"/>
          <p14:tracePt t="17618" x="6656388" y="3595688"/>
          <p14:tracePt t="17626" x="6656388" y="3619500"/>
          <p14:tracePt t="17634" x="6656388" y="3643313"/>
          <p14:tracePt t="17639" x="6656388" y="3660775"/>
          <p14:tracePt t="17647" x="6656388" y="3676650"/>
          <p14:tracePt t="17654" x="6656388" y="3684588"/>
          <p14:tracePt t="17662" x="6664325" y="3684588"/>
          <p14:tracePt t="17667" x="6664325" y="3692525"/>
          <p14:tracePt t="17675" x="6664325" y="3700463"/>
          <p14:tracePt t="17697" x="6672263" y="3700463"/>
          <p14:tracePt t="17725" x="6680200" y="3700463"/>
          <p14:tracePt t="17732" x="6696075" y="3684588"/>
          <p14:tracePt t="17738" x="6745288" y="3595688"/>
          <p14:tracePt t="17746" x="6810375" y="3481388"/>
          <p14:tracePt t="17753" x="6851650" y="3368675"/>
          <p14:tracePt t="17761" x="6924675" y="3222625"/>
          <p14:tracePt t="17768" x="6972300" y="3100388"/>
          <p14:tracePt t="17775" x="7045325" y="2978150"/>
          <p14:tracePt t="17784" x="7126288" y="2808288"/>
          <p14:tracePt t="17789" x="7191375" y="2711450"/>
          <p14:tracePt t="17797" x="7240588" y="2613025"/>
          <p14:tracePt t="17803" x="7281863" y="2565400"/>
          <p14:tracePt t="17811" x="7297738" y="2532063"/>
          <p14:tracePt t="17818" x="7305675" y="2524125"/>
          <p14:tracePt t="17825" x="7305675" y="2516188"/>
          <p14:tracePt t="17832" x="7313613" y="2508250"/>
          <p14:tracePt t="17868" x="7321550" y="2508250"/>
          <p14:tracePt t="17875" x="7329488" y="2508250"/>
          <p14:tracePt t="17882" x="7345363" y="2508250"/>
          <p14:tracePt t="17889" x="7354888" y="2516188"/>
          <p14:tracePt t="17896" x="7370763" y="2532063"/>
          <p14:tracePt t="17904" x="7386638" y="2565400"/>
          <p14:tracePt t="17910" x="7410450" y="2573338"/>
          <p14:tracePt t="17918" x="7418388" y="2589213"/>
          <p14:tracePt t="17926" x="7427913" y="2605088"/>
          <p14:tracePt t="17932" x="7443788" y="2613025"/>
          <p14:tracePt t="17939" x="7451725" y="2628900"/>
          <p14:tracePt t="17946" x="7451725" y="2638425"/>
          <p14:tracePt t="17953" x="7467600" y="2646363"/>
          <p14:tracePt t="17961" x="7475538" y="2646363"/>
          <p14:tracePt t="17967" x="7475538" y="2654300"/>
          <p14:tracePt t="17976" x="7491413" y="2662238"/>
          <p14:tracePt t="17982" x="7500938" y="2662238"/>
          <p14:tracePt t="17988" x="7516813" y="2678113"/>
          <p14:tracePt t="17997" x="7540625" y="2701925"/>
          <p14:tracePt t="18003" x="7573963" y="2719388"/>
          <p14:tracePt t="18011" x="7605713" y="2735263"/>
          <p14:tracePt t="18017" x="7646988" y="2751138"/>
          <p14:tracePt t="18024" x="7686675" y="2759075"/>
          <p14:tracePt t="18033" x="7720013" y="2774950"/>
          <p14:tracePt t="18039" x="7751763" y="2784475"/>
          <p14:tracePt t="18047" x="7785100" y="2792413"/>
          <p14:tracePt t="18053" x="7793038" y="2792413"/>
          <p14:tracePt t="18061" x="7808913" y="2792413"/>
          <p14:tracePt t="18067" x="7816850" y="2792413"/>
          <p14:tracePt t="18082" x="7832725" y="2792413"/>
          <p14:tracePt t="18132" x="7840663" y="2792413"/>
          <p14:tracePt t="18809" x="7767638" y="2816225"/>
          <p14:tracePt t="18816" x="7646988" y="2857500"/>
          <p14:tracePt t="18823" x="7556500" y="2905125"/>
          <p14:tracePt t="18831" x="7475538" y="2930525"/>
          <p14:tracePt t="18838" x="7402513" y="2962275"/>
          <p14:tracePt t="18845" x="7345363" y="3003550"/>
          <p14:tracePt t="18852" x="7297738" y="3027363"/>
          <p14:tracePt t="18859" x="7256463" y="3059113"/>
          <p14:tracePt t="18866" x="7224713" y="3100388"/>
          <p14:tracePt t="18873" x="7199313" y="3124200"/>
          <p14:tracePt t="18881" x="7167563" y="3149600"/>
          <p14:tracePt t="18889" x="7151688" y="3181350"/>
          <p14:tracePt t="18895" x="7143750" y="3205163"/>
          <p14:tracePt t="18901" x="7134225" y="3222625"/>
          <p14:tracePt t="18908" x="7126288" y="3254375"/>
          <p14:tracePt t="18915" x="7126288" y="3287713"/>
          <p14:tracePt t="18922" x="7126288" y="3311525"/>
          <p14:tracePt t="18930" x="7126288" y="3335338"/>
          <p14:tracePt t="18937" x="7126288" y="3351213"/>
          <p14:tracePt t="18944" x="7143750" y="3400425"/>
          <p14:tracePt t="18952" x="7159625" y="3416300"/>
          <p14:tracePt t="18958" x="7183438" y="3441700"/>
          <p14:tracePt t="18966" x="7199313" y="3473450"/>
          <p14:tracePt t="18972" x="7224713" y="3497263"/>
          <p14:tracePt t="18980" x="7240588" y="3506788"/>
          <p14:tracePt t="18987" x="7256463" y="3522663"/>
          <p14:tracePt t="18995" x="7272338" y="3546475"/>
          <p14:tracePt t="19002" x="7281863" y="3554413"/>
          <p14:tracePt t="19016" x="7289800" y="3562350"/>
          <p14:tracePt t="19045" x="7297738" y="3562350"/>
          <p14:tracePt t="19051" x="7297738" y="3570288"/>
          <p14:tracePt t="19169" x="7305675" y="3570288"/>
          <p14:tracePt t="19178" x="7321550" y="3570288"/>
          <p14:tracePt t="19182" x="7378700" y="3562350"/>
          <p14:tracePt t="19187" x="7459663" y="3538538"/>
          <p14:tracePt t="19195" x="7564438" y="3506788"/>
          <p14:tracePt t="19201" x="7670800" y="3481388"/>
          <p14:tracePt t="19208" x="7751763" y="3473450"/>
          <p14:tracePt t="19215" x="7816850" y="3465513"/>
          <p14:tracePt t="19222" x="7874000" y="3457575"/>
          <p14:tracePt t="19231" x="7939088" y="3457575"/>
          <p14:tracePt t="19237" x="8004175" y="3457575"/>
          <p14:tracePt t="19244" x="8027988" y="3457575"/>
          <p14:tracePt t="19251" x="8059738" y="3457575"/>
          <p14:tracePt t="19257" x="8069263" y="3457575"/>
          <p14:tracePt t="19266" x="8085138" y="3457575"/>
          <p14:tracePt t="19272" x="8093075" y="3457575"/>
          <p14:tracePt t="19309" x="8101013" y="3457575"/>
          <p14:tracePt t="19387" x="8069263" y="3449638"/>
          <p14:tracePt t="19394" x="7978775" y="3441700"/>
          <p14:tracePt t="19401" x="7905750" y="3408363"/>
          <p14:tracePt t="19408" x="7800975" y="3392488"/>
          <p14:tracePt t="19415" x="7743825" y="3368675"/>
          <p14:tracePt t="19422" x="7654925" y="3351213"/>
          <p14:tracePt t="19431" x="7597775" y="3327400"/>
          <p14:tracePt t="19436" x="7491413" y="3287713"/>
          <p14:tracePt t="19443" x="7418388" y="3270250"/>
          <p14:tracePt t="19451" x="7354888" y="3246438"/>
          <p14:tracePt t="19457" x="7305675" y="3230563"/>
          <p14:tracePt t="19466" x="7248525" y="3189288"/>
          <p14:tracePt t="19472" x="7199313" y="3165475"/>
          <p14:tracePt t="19480" x="7159625" y="3141663"/>
          <p14:tracePt t="19486" x="7110413" y="3100388"/>
          <p14:tracePt t="19493" x="7053263" y="3067050"/>
          <p14:tracePt t="19502" x="7021513" y="3043238"/>
          <p14:tracePt t="19507" x="6964363" y="3011488"/>
          <p14:tracePt t="19516" x="6932613" y="2994025"/>
          <p14:tracePt t="19522" x="6883400" y="2962275"/>
          <p14:tracePt t="19530" x="6859588" y="2938463"/>
          <p14:tracePt t="19537" x="6842125" y="2938463"/>
          <p14:tracePt t="19543" x="6810375" y="2930525"/>
          <p14:tracePt t="19552" x="6794500" y="2921000"/>
          <p14:tracePt t="19566" x="6786563" y="2921000"/>
          <p14:tracePt t="19572" x="6778625" y="2913063"/>
          <p14:tracePt t="19586" x="6769100" y="2913063"/>
          <p14:tracePt t="19593" x="6753225" y="2913063"/>
          <p14:tracePt t="19606" x="6745288" y="2913063"/>
          <p14:tracePt t="19616" x="6737350" y="2913063"/>
          <p14:tracePt t="19621" x="6729413" y="2921000"/>
          <p14:tracePt t="19629" x="6713538" y="2954338"/>
          <p14:tracePt t="19636" x="6688138" y="2986088"/>
          <p14:tracePt t="19642" x="6672263" y="3011488"/>
          <p14:tracePt t="19651" x="6664325" y="3043238"/>
          <p14:tracePt t="19656" x="6656388" y="3059113"/>
          <p14:tracePt t="19665" x="6656388" y="3076575"/>
          <p14:tracePt t="19672" x="6656388" y="3092450"/>
          <p14:tracePt t="19679" x="6656388" y="3100388"/>
          <p14:tracePt t="19686" x="6656388" y="3108325"/>
          <p14:tracePt t="19701" x="6656388" y="3116263"/>
          <p14:tracePt t="19706" x="6656388" y="3124200"/>
          <p14:tracePt t="19737" x="6648450" y="3124200"/>
          <p14:tracePt t="19751" x="6640513" y="3116263"/>
          <p14:tracePt t="19756" x="6630988" y="3067050"/>
          <p14:tracePt t="19765" x="6630988" y="2978150"/>
          <p14:tracePt t="19772" x="6607175" y="2873375"/>
          <p14:tracePt t="19780" x="6599238" y="2792413"/>
          <p14:tracePt t="19786" x="6599238" y="2662238"/>
          <p14:tracePt t="19794" x="6591300" y="2573338"/>
          <p14:tracePt t="19801" x="6583363" y="2466975"/>
          <p14:tracePt t="19806" x="6583363" y="2401888"/>
          <p14:tracePt t="19815" x="6567488" y="2320925"/>
          <p14:tracePt t="19823" x="6567488" y="2255838"/>
          <p14:tracePt t="19829" x="6567488" y="2216150"/>
          <p14:tracePt t="19837" x="6567488" y="2174875"/>
          <p14:tracePt t="19844" x="6567488" y="2166938"/>
          <p14:tracePt t="19856" x="6567488" y="2143125"/>
          <p14:tracePt t="19907" x="6567488" y="2151063"/>
          <p14:tracePt t="19915" x="6567488" y="2190750"/>
          <p14:tracePt t="19921" x="6575425" y="2281238"/>
          <p14:tracePt t="19930" x="6575425" y="2386013"/>
          <p14:tracePt t="19936" x="6575425" y="2500313"/>
          <p14:tracePt t="19942" x="6575425" y="2613025"/>
          <p14:tracePt t="19950" x="6567488" y="2719388"/>
          <p14:tracePt t="19956" x="6567488" y="2824163"/>
          <p14:tracePt t="19965" x="6567488" y="2905125"/>
          <p14:tracePt t="19971" x="6557963" y="2994025"/>
          <p14:tracePt t="19979" x="6557963" y="3059113"/>
          <p14:tracePt t="19986" x="6557963" y="3124200"/>
          <p14:tracePt t="19992" x="6557963" y="3157538"/>
          <p14:tracePt t="20001" x="6557963" y="3173413"/>
          <p14:tracePt t="20006" x="6557963" y="3205163"/>
          <p14:tracePt t="20014" x="6557963" y="3214688"/>
          <p14:tracePt t="20029" x="6557963" y="3222625"/>
          <p14:tracePt t="20036" x="6557963" y="3230563"/>
          <p14:tracePt t="20049" x="6557963" y="3238500"/>
          <p14:tracePt t="20064" x="6557963" y="3246438"/>
          <p14:tracePt t="20685" x="6510338" y="3230563"/>
          <p14:tracePt t="20692" x="6437313" y="3205163"/>
          <p14:tracePt t="20698" x="6403975" y="3189288"/>
          <p14:tracePt t="20705" x="6356350" y="3149600"/>
          <p14:tracePt t="20713" x="6338888" y="3132138"/>
          <p14:tracePt t="20720" x="6315075" y="3108325"/>
          <p14:tracePt t="20727" x="6291263" y="3100388"/>
          <p14:tracePt t="20736" x="6283325" y="3076575"/>
          <p14:tracePt t="20740" x="6283325" y="3067050"/>
          <p14:tracePt t="20748" x="6273800" y="3067050"/>
          <p14:tracePt t="20754" x="6265863" y="3059113"/>
          <p14:tracePt t="20773" x="6265863" y="3051175"/>
          <p14:tracePt t="20785" x="6265863" y="3035300"/>
          <p14:tracePt t="20790" x="6291263" y="3003550"/>
          <p14:tracePt t="20798" x="6380163" y="2938463"/>
          <p14:tracePt t="20805" x="6484938" y="2847975"/>
          <p14:tracePt t="20812" x="6575425" y="2784475"/>
          <p14:tracePt t="20819" x="6630988" y="2751138"/>
          <p14:tracePt t="20827" x="6672263" y="2701925"/>
          <p14:tracePt t="20835" x="6713538" y="2670175"/>
          <p14:tracePt t="20839" x="6737350" y="2638425"/>
          <p14:tracePt t="20856" x="6786563" y="2573338"/>
          <p14:tracePt t="20863" x="6802438" y="2547938"/>
          <p14:tracePt t="20869" x="6818313" y="2516188"/>
          <p14:tracePt t="20878" x="6826250" y="2500313"/>
          <p14:tracePt t="20884" x="6834188" y="2459038"/>
          <p14:tracePt t="20889" x="6842125" y="2435225"/>
          <p14:tracePt t="20899" x="6851650" y="2393950"/>
          <p14:tracePt t="20907" x="6851650" y="2354263"/>
          <p14:tracePt t="20912" x="6851650" y="2328863"/>
          <p14:tracePt t="20919" x="6851650" y="2289175"/>
          <p14:tracePt t="20927" x="6851650" y="2255838"/>
          <p14:tracePt t="20933" x="6851650" y="2216150"/>
          <p14:tracePt t="20939" x="6834188" y="2198688"/>
          <p14:tracePt t="20948" x="6818313" y="2166938"/>
          <p14:tracePt t="20955" x="6810375" y="2135188"/>
          <p14:tracePt t="20962" x="6794500" y="2117725"/>
          <p14:tracePt t="20969" x="6786563" y="2109788"/>
          <p14:tracePt t="20976" x="6778625" y="2093913"/>
          <p14:tracePt t="20983" x="6769100" y="2070100"/>
          <p14:tracePt t="20989" x="6761163" y="2070100"/>
          <p14:tracePt t="20999" x="6761163" y="2062163"/>
          <p14:tracePt t="21005" x="6761163" y="2052638"/>
          <p14:tracePt t="21012" x="6753225" y="2052638"/>
          <p14:tracePt t="21027" x="6745288" y="2052638"/>
          <p14:tracePt t="21033" x="6745288" y="2044700"/>
          <p14:tracePt t="21039" x="6729413" y="2036763"/>
          <p14:tracePt t="21048" x="6721475" y="2028825"/>
          <p14:tracePt t="21054" x="6696075" y="2012950"/>
          <p14:tracePt t="21062" x="6672263" y="1997075"/>
          <p14:tracePt t="21069" x="6648450" y="1979613"/>
          <p14:tracePt t="21076" x="6623050" y="1963738"/>
          <p14:tracePt t="21084" x="6583363" y="1939925"/>
          <p14:tracePt t="21090" x="6567488" y="1924050"/>
          <p14:tracePt t="21098" x="6542088" y="1916113"/>
          <p14:tracePt t="21105" x="6510338" y="1906588"/>
          <p14:tracePt t="21112" x="6502400" y="1906588"/>
          <p14:tracePt t="21119" x="6494463" y="1898650"/>
          <p14:tracePt t="21127" x="6484938" y="1898650"/>
          <p14:tracePt t="21133" x="6484938" y="1890713"/>
          <p14:tracePt t="21139" x="6477000" y="1890713"/>
          <p14:tracePt t="21147" x="6469063" y="1882775"/>
          <p14:tracePt t="21155" x="6461125" y="1882775"/>
          <p14:tracePt t="21170" x="6461125" y="1874838"/>
          <p14:tracePt t="21183" x="6453188" y="1874838"/>
          <p14:tracePt t="21198" x="6453188" y="1866900"/>
          <p14:tracePt t="21268" x="6453188" y="1858963"/>
          <p14:tracePt t="21303" x="6453188" y="1851025"/>
          <p14:tracePt t="21403" x="6469063" y="1843088"/>
          <p14:tracePt t="21410" x="6484938" y="1833563"/>
          <p14:tracePt t="21418" x="6526213" y="1809750"/>
          <p14:tracePt t="21425" x="6575425" y="1801813"/>
          <p14:tracePt t="21432" x="6583363" y="1793875"/>
          <p14:tracePt t="21439" x="6599238" y="1793875"/>
          <p14:tracePt t="21446" x="6607175" y="1793875"/>
          <p14:tracePt t="21453" x="6615113" y="1793875"/>
          <p14:tracePt t="21462" x="6623050" y="1793875"/>
          <p14:tracePt t="21467" x="6656388" y="1785938"/>
          <p14:tracePt t="21476" x="6713538" y="1770063"/>
          <p14:tracePt t="21482" x="6778625" y="1760538"/>
          <p14:tracePt t="21489" x="6834188" y="1760538"/>
          <p14:tracePt t="21497" x="6875463" y="1760538"/>
          <p14:tracePt t="21503" x="6899275" y="1760538"/>
          <p14:tracePt t="21512" x="6940550" y="1760538"/>
          <p14:tracePt t="21517" x="6980238" y="1760538"/>
          <p14:tracePt t="21526" x="7045325" y="1760538"/>
          <p14:tracePt t="21532" x="7110413" y="1760538"/>
          <p14:tracePt t="21538" x="7151688" y="1760538"/>
          <p14:tracePt t="21547" x="7216775" y="1760538"/>
          <p14:tracePt t="21555" x="7256463" y="1760538"/>
          <p14:tracePt t="21561" x="7297738" y="1760538"/>
          <p14:tracePt t="21568" x="7337425" y="1760538"/>
          <p14:tracePt t="21575" x="7378700" y="1760538"/>
          <p14:tracePt t="21582" x="7410450" y="1770063"/>
          <p14:tracePt t="21588" x="7459663" y="1770063"/>
          <p14:tracePt t="21597" x="7491413" y="1770063"/>
          <p14:tracePt t="21603" x="7532688" y="1770063"/>
          <p14:tracePt t="21611" x="7548563" y="1770063"/>
          <p14:tracePt t="21618" x="7564438" y="1770063"/>
          <p14:tracePt t="21626" x="7573963" y="1770063"/>
          <p14:tracePt t="21632" x="7589838" y="1770063"/>
          <p14:tracePt t="21638" x="7597775" y="1770063"/>
          <p14:tracePt t="21689" x="7605713" y="1770063"/>
          <p14:tracePt t="22210" x="7639050" y="1770063"/>
          <p14:tracePt t="22216" x="7678738" y="1770063"/>
          <p14:tracePt t="22222" x="7702550" y="1770063"/>
          <p14:tracePt t="22232" x="7720013" y="1770063"/>
          <p14:tracePt t="22238" x="7735888" y="1770063"/>
          <p14:tracePt t="22244" x="7751763" y="1770063"/>
          <p14:tracePt t="22252" x="7759700" y="1770063"/>
          <p14:tracePt t="22259" x="7767638" y="1770063"/>
          <p14:tracePt t="22273" x="7775575" y="1770063"/>
          <p14:tracePt t="22281" x="7785100" y="1770063"/>
          <p14:tracePt t="22288" x="7793038" y="1770063"/>
          <p14:tracePt t="22295" x="7793038" y="1778000"/>
          <p14:tracePt t="22302" x="7808913" y="1778000"/>
          <p14:tracePt t="22331" x="7816850" y="1778000"/>
          <p14:tracePt t="22353" x="7824788" y="1778000"/>
          <p14:tracePt t="22418" x="7832725" y="1778000"/>
          <p14:tracePt t="22452" x="7840663" y="1778000"/>
          <p14:tracePt t="22494" x="7840663" y="1785938"/>
          <p14:tracePt t="22502" x="7848600" y="1785938"/>
          <p14:tracePt t="22509" x="7858125" y="1785938"/>
          <p14:tracePt t="22517" x="7866063" y="1785938"/>
          <p14:tracePt t="22521" x="7874000" y="1785938"/>
          <p14:tracePt t="22530" x="7881938" y="1785938"/>
          <p14:tracePt t="22539" x="7889875" y="1785938"/>
          <p14:tracePt t="22544" x="7905750" y="1785938"/>
          <p14:tracePt t="22559" x="7931150" y="1785938"/>
          <p14:tracePt t="22572" x="7939088" y="1785938"/>
          <p14:tracePt t="22581" x="7947025" y="1785938"/>
          <p14:tracePt t="22633" x="7954963" y="1785938"/>
          <p14:tracePt t="22674" x="7962900" y="1785938"/>
          <p14:tracePt t="23152" x="7889875" y="1817688"/>
          <p14:tracePt t="23161" x="7759700" y="1882775"/>
          <p14:tracePt t="23166" x="7654925" y="1947863"/>
          <p14:tracePt t="23172" x="7540625" y="2020888"/>
          <p14:tracePt t="23179" x="7459663" y="2101850"/>
          <p14:tracePt t="23186" x="7386638" y="2159000"/>
          <p14:tracePt t="23193" x="7289800" y="2247900"/>
          <p14:tracePt t="23200" x="7191375" y="2336800"/>
          <p14:tracePt t="23207" x="7086600" y="2451100"/>
          <p14:tracePt t="23214" x="6956425" y="2597150"/>
          <p14:tracePt t="23221" x="6834188" y="2735263"/>
          <p14:tracePt t="23229" x="6769100" y="2847975"/>
          <p14:tracePt t="23236" x="6696075" y="2954338"/>
          <p14:tracePt t="23243" x="6640513" y="3051175"/>
          <p14:tracePt t="23251" x="6591300" y="3149600"/>
          <p14:tracePt t="23257" x="6557963" y="3230563"/>
          <p14:tracePt t="23265" x="6518275" y="3327400"/>
          <p14:tracePt t="23272" x="6494463" y="3392488"/>
          <p14:tracePt t="23279" x="6484938" y="3457575"/>
          <p14:tracePt t="23286" x="6477000" y="3506788"/>
          <p14:tracePt t="23294" x="6469063" y="3546475"/>
          <p14:tracePt t="23301" x="6461125" y="3587750"/>
          <p14:tracePt t="23306" x="6461125" y="3627438"/>
          <p14:tracePt t="23314" x="6461125" y="3652838"/>
          <p14:tracePt t="23321" x="6461125" y="3668713"/>
          <p14:tracePt t="23329" x="6453188" y="3700463"/>
          <p14:tracePt t="23335" x="6453188" y="3716338"/>
          <p14:tracePt t="23343" x="6453188" y="3741738"/>
          <p14:tracePt t="23350" x="6453188" y="3765550"/>
          <p14:tracePt t="23358" x="6453188" y="3773488"/>
          <p14:tracePt t="23364" x="6453188" y="3790950"/>
          <p14:tracePt t="23371" x="6453188" y="3798888"/>
          <p14:tracePt t="23379" x="6453188" y="3814763"/>
          <p14:tracePt t="23386" x="6453188" y="3822700"/>
          <p14:tracePt t="23392" x="6453188" y="3830638"/>
          <p14:tracePt t="23400" x="6453188" y="3838575"/>
          <p14:tracePt t="23414" x="6453188" y="3846513"/>
          <p14:tracePt t="23422" x="6453188" y="3854450"/>
          <p14:tracePt t="23436" x="6453188" y="3863975"/>
          <p14:tracePt t="23450" x="6453188" y="3871913"/>
          <p14:tracePt t="23456" x="6453188" y="3879850"/>
          <p14:tracePt t="23464" x="6453188" y="3887788"/>
          <p14:tracePt t="23471" x="6445250" y="3895725"/>
          <p14:tracePt t="23479" x="6437313" y="3895725"/>
          <p14:tracePt t="23486" x="6429375" y="3903663"/>
          <p14:tracePt t="23494" x="6429375" y="3911600"/>
          <p14:tracePt t="23506" x="6429375" y="3919538"/>
          <p14:tracePt t="23515" x="6421438" y="3927475"/>
          <p14:tracePt t="23522" x="6421438" y="3937000"/>
          <p14:tracePt t="23529" x="6421438" y="3944938"/>
          <p14:tracePt t="23542" x="6411913" y="3944938"/>
          <p14:tracePt t="23720" x="6421438" y="3944938"/>
          <p14:tracePt t="23727" x="6461125" y="3927475"/>
          <p14:tracePt t="23734" x="6510338" y="3895725"/>
          <p14:tracePt t="23742" x="6575425" y="3871913"/>
          <p14:tracePt t="23749" x="6623050" y="3846513"/>
          <p14:tracePt t="23756" x="6664325" y="3822700"/>
          <p14:tracePt t="23763" x="6704013" y="3814763"/>
          <p14:tracePt t="23771" x="6778625" y="3798888"/>
          <p14:tracePt t="23777" x="6834188" y="3781425"/>
          <p14:tracePt t="23785" x="6875463" y="3773488"/>
          <p14:tracePt t="23792" x="6891338" y="3773488"/>
          <p14:tracePt t="23799" x="6924675" y="3773488"/>
          <p14:tracePt t="23805" x="6932613" y="3773488"/>
          <p14:tracePt t="23814" x="6948488" y="3773488"/>
          <p14:tracePt t="23820" x="6964363" y="3773488"/>
          <p14:tracePt t="23827" x="6980238" y="3773488"/>
          <p14:tracePt t="23834" x="6997700" y="3773488"/>
          <p14:tracePt t="23850" x="7013575" y="3773488"/>
          <p14:tracePt t="23856" x="7021513" y="3773488"/>
          <p14:tracePt t="23863" x="7053263" y="3773488"/>
          <p14:tracePt t="23869" x="7078663" y="3773488"/>
          <p14:tracePt t="23877" x="7110413" y="3773488"/>
          <p14:tracePt t="23884" x="7143750" y="3773488"/>
          <p14:tracePt t="23892" x="7167563" y="3773488"/>
          <p14:tracePt t="23899" x="7191375" y="3773488"/>
          <p14:tracePt t="23905" x="7216775" y="3773488"/>
          <p14:tracePt t="23914" x="7232650" y="3773488"/>
          <p14:tracePt t="23921" x="7256463" y="3773488"/>
          <p14:tracePt t="23927" x="7264400" y="3773488"/>
          <p14:tracePt t="23935" x="7281863" y="3773488"/>
          <p14:tracePt t="23942" x="7297738" y="3773488"/>
          <p14:tracePt t="23950" x="7305675" y="3773488"/>
          <p14:tracePt t="23955" x="7321550" y="3773488"/>
          <p14:tracePt t="23971" x="7329488" y="3773488"/>
          <p14:tracePt t="23978" x="7337425" y="3773488"/>
          <p14:tracePt t="24021" x="7345363" y="3773488"/>
          <p14:tracePt t="24036" x="7354888" y="3773488"/>
          <p14:tracePt t="24087" x="7362825" y="3773488"/>
          <p14:tracePt t="24106" x="7370763" y="3773488"/>
          <p14:tracePt t="24112" x="7378700" y="3773488"/>
          <p14:tracePt t="24122" x="7394575" y="3781425"/>
          <p14:tracePt t="24127" x="7418388" y="3781425"/>
          <p14:tracePt t="24135" x="7459663" y="3790950"/>
          <p14:tracePt t="24141" x="7483475" y="3790950"/>
          <p14:tracePt t="24149" x="7500938" y="3790950"/>
          <p14:tracePt t="24155" x="7524750" y="3798888"/>
          <p14:tracePt t="24164" x="7540625" y="3806825"/>
          <p14:tracePt t="24169" x="7556500" y="3806825"/>
          <p14:tracePt t="24177" x="7589838" y="3814763"/>
          <p14:tracePt t="24184" x="7613650" y="3814763"/>
          <p14:tracePt t="24191" x="7629525" y="3830638"/>
          <p14:tracePt t="24199" x="7662863" y="3830638"/>
          <p14:tracePt t="24205" x="7678738" y="3838575"/>
          <p14:tracePt t="24213" x="7702550" y="3838575"/>
          <p14:tracePt t="24219" x="7735888" y="3838575"/>
          <p14:tracePt t="24227" x="7743825" y="3838575"/>
          <p14:tracePt t="24234" x="7767638" y="3846513"/>
          <p14:tracePt t="24242" x="7775575" y="3846513"/>
          <p14:tracePt t="24248" x="7808913" y="3854450"/>
          <p14:tracePt t="24255" x="7832725" y="3854450"/>
          <p14:tracePt t="24262" x="7848600" y="3863975"/>
          <p14:tracePt t="24273" x="7874000" y="3863975"/>
          <p14:tracePt t="24277" x="7897813" y="3871913"/>
          <p14:tracePt t="24287" x="7913688" y="3871913"/>
          <p14:tracePt t="24292" x="7947025" y="3879850"/>
          <p14:tracePt t="24298" x="7962900" y="3879850"/>
          <p14:tracePt t="24305" x="7986713" y="3879850"/>
          <p14:tracePt t="24313" x="8012113" y="3879850"/>
          <p14:tracePt t="24320" x="8035925" y="3887788"/>
          <p14:tracePt t="24328" x="8059738" y="3887788"/>
          <p14:tracePt t="24334" x="8077200" y="3887788"/>
          <p14:tracePt t="24341" x="8093075" y="3887788"/>
          <p14:tracePt t="24355" x="8101013" y="3887788"/>
          <p14:tracePt t="24363" x="8108950" y="3887788"/>
          <p14:tracePt t="24370" x="8116888" y="3887788"/>
          <p14:tracePt t="24442" x="8124825" y="3887788"/>
          <p14:tracePt t="24968" x="8108950" y="3854450"/>
          <p14:tracePt t="24976" x="8069263" y="3798888"/>
          <p14:tracePt t="24982" x="8020050" y="3749675"/>
          <p14:tracePt t="24989" x="7986713" y="3692525"/>
          <p14:tracePt t="24996" x="7939088" y="3643313"/>
          <p14:tracePt t="25005" x="7897813" y="3587750"/>
          <p14:tracePt t="25011" x="7840663" y="3538538"/>
          <p14:tracePt t="25018" x="7800975" y="3481388"/>
          <p14:tracePt t="25025" x="7735888" y="3392488"/>
          <p14:tracePt t="25032" x="7686675" y="3335338"/>
          <p14:tracePt t="25039" x="7621588" y="3246438"/>
          <p14:tracePt t="25046" x="7556500" y="3149600"/>
          <p14:tracePt t="25055" x="7491413" y="3067050"/>
          <p14:tracePt t="25062" x="7427913" y="2970213"/>
          <p14:tracePt t="25067" x="7362825" y="2873375"/>
          <p14:tracePt t="25077" x="7305675" y="2800350"/>
          <p14:tracePt t="25081" x="7208838" y="2701925"/>
          <p14:tracePt t="25091" x="7143750" y="2628900"/>
          <p14:tracePt t="25096" x="6972300" y="2516188"/>
          <p14:tracePt t="25104" x="6867525" y="2459038"/>
          <p14:tracePt t="25111" x="6745288" y="2393950"/>
          <p14:tracePt t="25118" x="6599238" y="2336800"/>
          <p14:tracePt t="25126" x="6477000" y="2281238"/>
          <p14:tracePt t="25132" x="6307138" y="2232025"/>
          <p14:tracePt t="25140" x="6145213" y="2182813"/>
          <p14:tracePt t="25146" x="5942013" y="2143125"/>
          <p14:tracePt t="25158" x="5665788" y="2109788"/>
          <p14:tracePt t="25161" x="5397500" y="2109788"/>
          <p14:tracePt t="25167" x="5130800" y="2093913"/>
          <p14:tracePt t="25175" x="4862513" y="2093913"/>
          <p14:tracePt t="25182" x="4732338" y="2093913"/>
          <p14:tracePt t="25188" x="4594225" y="2093913"/>
          <p14:tracePt t="25197" x="4471988" y="2093913"/>
          <p14:tracePt t="25203" x="4359275" y="2093913"/>
          <p14:tracePt t="25212" x="4244975" y="2093913"/>
          <p14:tracePt t="25217" x="4114800" y="2093913"/>
          <p14:tracePt t="25225" x="3937000" y="2109788"/>
          <p14:tracePt t="25231" x="3814763" y="2125663"/>
          <p14:tracePt t="25239" x="3652838" y="2151063"/>
          <p14:tracePt t="25247" x="3514725" y="2198688"/>
          <p14:tracePt t="25254" x="3352800" y="2232025"/>
          <p14:tracePt t="25261" x="3222625" y="2263775"/>
          <p14:tracePt t="25267" x="3108325" y="2297113"/>
          <p14:tracePt t="25276" x="3011488" y="2320925"/>
          <p14:tracePt t="25282" x="2946400" y="2354263"/>
          <p14:tracePt t="25289" x="2881313" y="2393950"/>
          <p14:tracePt t="25297" x="2816225" y="2435225"/>
          <p14:tracePt t="25303" x="2743200" y="2466975"/>
          <p14:tracePt t="25311" x="2678113" y="2532063"/>
          <p14:tracePt t="25319" x="2605088" y="2605088"/>
          <p14:tracePt t="25325" x="2508250" y="2693988"/>
          <p14:tracePt t="25332" x="2411413" y="2808288"/>
          <p14:tracePt t="25338" x="2312988" y="2921000"/>
          <p14:tracePt t="25347" x="2182813" y="3067050"/>
          <p14:tracePt t="25353" x="2062163" y="3189288"/>
          <p14:tracePt t="25363" x="1947863" y="3311525"/>
          <p14:tracePt t="25368" x="1874838" y="3408363"/>
          <p14:tracePt t="25374" x="1801813" y="3506788"/>
          <p14:tracePt t="25382" x="1744663" y="3603625"/>
          <p14:tracePt t="25389" x="1679575" y="3700463"/>
          <p14:tracePt t="25397" x="1639888" y="3806825"/>
          <p14:tracePt t="25402" x="1598613" y="3903663"/>
          <p14:tracePt t="25411" x="1566863" y="3984625"/>
          <p14:tracePt t="25417" x="1558925" y="4049713"/>
          <p14:tracePt t="25425" x="1543050" y="4156075"/>
          <p14:tracePt t="25432" x="1543050" y="4237038"/>
          <p14:tracePt t="25439" x="1550988" y="4302125"/>
          <p14:tracePt t="25446" x="1558925" y="4391025"/>
          <p14:tracePt t="25452" x="1574800" y="4464050"/>
          <p14:tracePt t="25460" x="1616075" y="4521200"/>
          <p14:tracePt t="25467" x="1663700" y="4576763"/>
          <p14:tracePt t="25475" x="1762125" y="4641850"/>
          <p14:tracePt t="25481" x="1882775" y="4714875"/>
          <p14:tracePt t="25488" x="2070100" y="4764088"/>
          <p14:tracePt t="25498" x="2174875" y="4795838"/>
          <p14:tracePt t="25502" x="2297113" y="4821238"/>
          <p14:tracePt t="25510" x="2403475" y="4821238"/>
          <p14:tracePt t="25517" x="2476500" y="4821238"/>
          <p14:tracePt t="25524" x="2565400" y="4821238"/>
          <p14:tracePt t="25532" x="2646363" y="4821238"/>
          <p14:tracePt t="25538" x="2727325" y="4821238"/>
          <p14:tracePt t="25546" x="2792413" y="4821238"/>
          <p14:tracePt t="25552" x="2857500" y="4813300"/>
          <p14:tracePt t="25561" x="2922588" y="4805363"/>
          <p14:tracePt t="25567" x="2995613" y="4795838"/>
          <p14:tracePt t="25575" x="3043238" y="4795838"/>
          <p14:tracePt t="25582" x="3125788" y="4779963"/>
          <p14:tracePt t="25588" x="3189288" y="4764088"/>
          <p14:tracePt t="25596" x="3230563" y="4764088"/>
          <p14:tracePt t="25603" x="3271838" y="4764088"/>
          <p14:tracePt t="25611" x="3303588" y="4764088"/>
          <p14:tracePt t="25616" x="3311525" y="4764088"/>
          <p14:tracePt t="25623" x="3336925" y="4764088"/>
          <p14:tracePt t="25632" x="3344863" y="4764088"/>
          <p14:tracePt t="25638" x="3352800" y="4764088"/>
          <p14:tracePt t="25646" x="3360738" y="4764088"/>
          <p14:tracePt t="25659" x="3368675" y="4764088"/>
          <p14:tracePt t="25682" x="3376613" y="4764088"/>
          <p14:tracePt t="25689" x="3384550" y="4764088"/>
          <p14:tracePt t="25697" x="3400425" y="4764088"/>
          <p14:tracePt t="25703" x="3441700" y="4740275"/>
          <p14:tracePt t="25711" x="3514725" y="4706938"/>
          <p14:tracePt t="25718" x="3571875" y="4675188"/>
          <p14:tracePt t="25723" x="3587750" y="4667250"/>
          <p14:tracePt t="25732" x="3603625" y="4659313"/>
          <p14:tracePt t="25738" x="3611563" y="4649788"/>
          <p14:tracePt t="25745" x="3611563" y="4641850"/>
          <p14:tracePt t="25752" x="3619500" y="4641850"/>
          <p14:tracePt t="25759" x="3636963" y="4641850"/>
          <p14:tracePt t="25766" x="3668713" y="4618038"/>
          <p14:tracePt t="25773" x="3717925" y="4594225"/>
          <p14:tracePt t="25781" x="3749675" y="4586288"/>
          <p14:tracePt t="25789" x="3767138" y="4586288"/>
          <p14:tracePt t="25795" x="3790950" y="4576763"/>
          <p14:tracePt t="25802" x="3798888" y="4576763"/>
          <p14:tracePt t="25817" x="3806825" y="4576763"/>
          <p14:tracePt t="25852" x="3814763" y="4576763"/>
          <p14:tracePt t="25873" x="3814763" y="4568825"/>
          <p14:tracePt t="25903" x="3814763" y="4560888"/>
          <p14:tracePt t="25917" x="3798888" y="4560888"/>
          <p14:tracePt t="25922" x="3749675" y="4545013"/>
          <p14:tracePt t="25931" x="3717925" y="4545013"/>
          <p14:tracePt t="25938" x="3660775" y="4545013"/>
          <p14:tracePt t="25946" x="3629025" y="4545013"/>
          <p14:tracePt t="25952" x="3595688" y="4545013"/>
          <p14:tracePt t="25960" x="3563938" y="4545013"/>
          <p14:tracePt t="25966" x="3530600" y="4545013"/>
          <p14:tracePt t="25972" x="3506788" y="4545013"/>
          <p14:tracePt t="25980" x="3465513" y="4552950"/>
          <p14:tracePt t="25988" x="3425825" y="4568825"/>
          <p14:tracePt t="25996" x="3352800" y="4576763"/>
          <p14:tracePt t="26002" x="3262313" y="4594225"/>
          <p14:tracePt t="26010" x="3165475" y="4618038"/>
          <p14:tracePt t="26017" x="3084513" y="4649788"/>
          <p14:tracePt t="26022" x="2995613" y="4667250"/>
          <p14:tracePt t="26032" x="2897188" y="4691063"/>
          <p14:tracePt t="26038" x="2833688" y="4699000"/>
          <p14:tracePt t="26046" x="2768600" y="4706938"/>
          <p14:tracePt t="26052" x="2711450" y="4714875"/>
          <p14:tracePt t="26060" x="2670175" y="4722813"/>
          <p14:tracePt t="26066" x="2646363" y="4740275"/>
          <p14:tracePt t="26073" x="2638425" y="4740275"/>
          <p14:tracePt t="26081" x="2622550" y="4740275"/>
          <p14:tracePt t="26088" x="2613025" y="4740275"/>
          <p14:tracePt t="26096" x="2605088" y="4740275"/>
          <p14:tracePt t="26102" x="2597150" y="4740275"/>
          <p14:tracePt t="26109" x="2589213" y="4740275"/>
          <p14:tracePt t="26152" x="2589213" y="4748213"/>
          <p14:tracePt t="26181" x="2589213" y="4756150"/>
          <p14:tracePt t="26187" x="2589213" y="4764088"/>
          <p14:tracePt t="26202" x="2589213" y="4772025"/>
          <p14:tracePt t="26210" x="2589213" y="4779963"/>
          <p14:tracePt t="26253" x="2581275" y="4795838"/>
          <p14:tracePt t="26258" x="2565400" y="4805363"/>
          <p14:tracePt t="26267" x="2524125" y="4813300"/>
          <p14:tracePt t="26273" x="2484438" y="4821238"/>
          <p14:tracePt t="26281" x="2443163" y="4829175"/>
          <p14:tracePt t="26288" x="2403475" y="4829175"/>
          <p14:tracePt t="26295" x="2338388" y="4829175"/>
          <p14:tracePt t="26302" x="2273300" y="4829175"/>
          <p14:tracePt t="26309" x="2216150" y="4829175"/>
          <p14:tracePt t="26316" x="2127250" y="4829175"/>
          <p14:tracePt t="26321" x="2062163" y="4829175"/>
          <p14:tracePt t="26331" x="2012950" y="4829175"/>
          <p14:tracePt t="26338" x="1947863" y="4829175"/>
          <p14:tracePt t="26345" x="1882775" y="4829175"/>
          <p14:tracePt t="26351" x="1843088" y="4829175"/>
          <p14:tracePt t="26359" x="1801813" y="4829175"/>
          <p14:tracePt t="26365" x="1778000" y="4829175"/>
          <p14:tracePt t="26372" x="1752600" y="4829175"/>
          <p14:tracePt t="26381" x="1736725" y="4829175"/>
          <p14:tracePt t="26388" x="1720850" y="4829175"/>
          <p14:tracePt t="26401" x="1712913" y="4829175"/>
          <p14:tracePt t="26408" x="1704975" y="4829175"/>
          <p14:tracePt t="26452" x="1697038" y="4829175"/>
          <p14:tracePt t="26489" x="1689100" y="4829175"/>
          <p14:tracePt t="26516" x="1679575" y="4829175"/>
          <p14:tracePt t="26559" x="1671638" y="4829175"/>
          <p14:tracePt t="26566" x="1663700" y="4829175"/>
          <p14:tracePt t="26571" x="1655763" y="4829175"/>
          <p14:tracePt t="26580" x="1606550" y="4829175"/>
          <p14:tracePt t="26586" x="1550988" y="4829175"/>
          <p14:tracePt t="26593" x="1509713" y="4837113"/>
          <p14:tracePt t="26601" x="1485900" y="4845050"/>
          <p14:tracePt t="26609" x="1468438" y="4852988"/>
          <p14:tracePt t="26615" x="1436688" y="4852988"/>
          <p14:tracePt t="26622" x="1420813" y="4852988"/>
          <p14:tracePt t="26630" x="1395413" y="4852988"/>
          <p14:tracePt t="26636" x="1363663" y="4852988"/>
          <p14:tracePt t="26644" x="1355725" y="4852988"/>
          <p14:tracePt t="26650" x="1347788" y="4852988"/>
          <p14:tracePt t="26657" x="1339850" y="4852988"/>
          <p14:tracePt t="26679" x="1331913" y="4852988"/>
          <p14:tracePt t="26716" x="1322388" y="4852988"/>
          <p14:tracePt t="27237" x="1355725" y="4860925"/>
          <p14:tracePt t="27242" x="1379538" y="4868863"/>
          <p14:tracePt t="27250" x="1436688" y="4878388"/>
          <p14:tracePt t="27255" x="1468438" y="4878388"/>
          <p14:tracePt t="27264" x="1509713" y="4886325"/>
          <p14:tracePt t="27271" x="1525588" y="4886325"/>
          <p14:tracePt t="27278" x="1550988" y="4894263"/>
          <p14:tracePt t="27284" x="1566863" y="4894263"/>
          <p14:tracePt t="27292" x="1582738" y="4894263"/>
          <p14:tracePt t="27298" x="1598613" y="4894263"/>
          <p14:tracePt t="27306" x="1606550" y="4894263"/>
          <p14:tracePt t="27314" x="1639888" y="4894263"/>
          <p14:tracePt t="27321" x="1655763" y="4894263"/>
          <p14:tracePt t="27329" x="1689100" y="4894263"/>
          <p14:tracePt t="27334" x="1728788" y="4894263"/>
          <p14:tracePt t="27342" x="1770063" y="4894263"/>
          <p14:tracePt t="27349" x="1817688" y="4894263"/>
          <p14:tracePt t="27356" x="1858963" y="4894263"/>
          <p14:tracePt t="27363" x="1916113" y="4894263"/>
          <p14:tracePt t="27371" x="1963738" y="4894263"/>
          <p14:tracePt t="27378" x="2005013" y="4894263"/>
          <p14:tracePt t="27384" x="2046288" y="4886325"/>
          <p14:tracePt t="27392" x="2078038" y="4886325"/>
          <p14:tracePt t="27399" x="2109788" y="4878388"/>
          <p14:tracePt t="27407" x="2151063" y="4878388"/>
          <p14:tracePt t="27413" x="2174875" y="4868863"/>
          <p14:tracePt t="27422" x="2224088" y="4860925"/>
          <p14:tracePt t="27428" x="2265363" y="4860925"/>
          <p14:tracePt t="27434" x="2312988" y="4852988"/>
          <p14:tracePt t="27442" x="2354263" y="4852988"/>
          <p14:tracePt t="27449" x="2419350" y="4837113"/>
          <p14:tracePt t="27456" x="2492375" y="4837113"/>
          <p14:tracePt t="27463" x="2540000" y="4845050"/>
          <p14:tracePt t="27472" x="2605088" y="4845050"/>
          <p14:tracePt t="27477" x="2678113" y="4852988"/>
          <p14:tracePt t="27483" x="2727325" y="4860925"/>
          <p14:tracePt t="27491" x="2792413" y="4860925"/>
          <p14:tracePt t="27498" x="2873375" y="4868863"/>
          <p14:tracePt t="27505" x="2930525" y="4868863"/>
          <p14:tracePt t="27513" x="2995613" y="4868863"/>
          <p14:tracePt t="27520" x="3043238" y="4878388"/>
          <p14:tracePt t="27527" x="3084513" y="4878388"/>
          <p14:tracePt t="27534" x="3141663" y="4886325"/>
          <p14:tracePt t="27541" x="3173413" y="4886325"/>
          <p14:tracePt t="27548" x="3214688" y="4894263"/>
          <p14:tracePt t="27555" x="3254375" y="4894263"/>
          <p14:tracePt t="27563" x="3295650" y="4910138"/>
          <p14:tracePt t="27569" x="3336925" y="4910138"/>
          <p14:tracePt t="27577" x="3376613" y="4918075"/>
          <p14:tracePt t="27584" x="3417888" y="4918075"/>
          <p14:tracePt t="27591" x="3457575" y="4918075"/>
          <p14:tracePt t="27598" x="3490913" y="4926013"/>
          <p14:tracePt t="27605" x="3530600" y="4926013"/>
          <p14:tracePt t="27613" x="3556000" y="4926013"/>
          <p14:tracePt t="27619" x="3587750" y="4926013"/>
          <p14:tracePt t="27627" x="3629025" y="4926013"/>
          <p14:tracePt t="27634" x="3644900" y="4926013"/>
          <p14:tracePt t="27641" x="3684588" y="4926013"/>
          <p14:tracePt t="27648" x="3709988" y="4926013"/>
          <p14:tracePt t="27655" x="3725863" y="4926013"/>
          <p14:tracePt t="27663" x="3749675" y="4926013"/>
          <p14:tracePt t="27669" x="3767138" y="4926013"/>
          <p14:tracePt t="27677" x="3783013" y="4926013"/>
          <p14:tracePt t="27684" x="3806825" y="4933950"/>
          <p14:tracePt t="27691" x="3822700" y="4933950"/>
          <p14:tracePt t="27698" x="3840163" y="4933950"/>
          <p14:tracePt t="27705" x="3848100" y="4933950"/>
          <p14:tracePt t="27713" x="3863975" y="4933950"/>
          <p14:tracePt t="27727" x="3879850" y="4933950"/>
          <p14:tracePt t="27734" x="3887788" y="4933950"/>
          <p14:tracePt t="27741" x="3903663" y="4933950"/>
          <p14:tracePt t="27748" x="3913188" y="4933950"/>
          <p14:tracePt t="27755" x="3944938" y="4933950"/>
          <p14:tracePt t="27762" x="3976688" y="4933950"/>
          <p14:tracePt t="27769" x="4002088" y="4933950"/>
          <p14:tracePt t="27776" x="4049713" y="4933950"/>
          <p14:tracePt t="27784" x="4106863" y="4933950"/>
          <p14:tracePt t="27792" x="4148138" y="4926013"/>
          <p14:tracePt t="27799" x="4213225" y="4918075"/>
          <p14:tracePt t="27805" x="4244975" y="4918075"/>
          <p14:tracePt t="27814" x="4286250" y="4902200"/>
          <p14:tracePt t="27819" x="4318000" y="4902200"/>
          <p14:tracePt t="27827" x="4325938" y="4902200"/>
          <p14:tracePt t="27834" x="4343400" y="4902200"/>
          <p14:tracePt t="27840" x="4359275" y="4902200"/>
          <p14:tracePt t="27856" x="4375150" y="4902200"/>
          <p14:tracePt t="27878" x="4383088" y="4902200"/>
          <p14:tracePt t="27883" x="4398963" y="4902200"/>
          <p14:tracePt t="27892" x="4416425" y="4902200"/>
          <p14:tracePt t="27898" x="4432300" y="4910138"/>
          <p14:tracePt t="27905" x="4440238" y="4910138"/>
          <p14:tracePt t="27912" x="4456113" y="4910138"/>
          <p14:tracePt t="27919" x="4471988" y="4918075"/>
          <p14:tracePt t="27926" x="4489450" y="4926013"/>
          <p14:tracePt t="27934" x="4505325" y="4933950"/>
          <p14:tracePt t="27940" x="4513263" y="4933950"/>
          <p14:tracePt t="27970" x="4521200" y="4941888"/>
          <p14:tracePt t="28005" x="4505325" y="4941888"/>
          <p14:tracePt t="28012" x="4416425" y="4941888"/>
          <p14:tracePt t="28020" x="4229100" y="4926013"/>
          <p14:tracePt t="28027" x="4033838" y="4902200"/>
          <p14:tracePt t="28035" x="3717925" y="4837113"/>
          <p14:tracePt t="28042" x="3490913" y="4787900"/>
          <p14:tracePt t="28047" x="3125788" y="4722813"/>
          <p14:tracePt t="28055" x="2914650" y="4667250"/>
          <p14:tracePt t="28062" x="2613025" y="4633913"/>
          <p14:tracePt t="28069" x="2393950" y="4618038"/>
          <p14:tracePt t="28077" x="2159000" y="4618038"/>
          <p14:tracePt t="28085" x="1973263" y="4618038"/>
          <p14:tracePt t="28092" x="1793875" y="4633913"/>
          <p14:tracePt t="28098" x="1679575" y="4659313"/>
          <p14:tracePt t="28105" x="1543050" y="4706938"/>
          <p14:tracePt t="28112" x="1436688" y="4740275"/>
          <p14:tracePt t="28119" x="1355725" y="4764088"/>
          <p14:tracePt t="28126" x="1258888" y="4821238"/>
          <p14:tracePt t="28134" x="1185863" y="4852988"/>
          <p14:tracePt t="28139" x="1095375" y="4878388"/>
          <p14:tracePt t="28148" x="1047750" y="4910138"/>
          <p14:tracePt t="28155" x="1006475" y="4918075"/>
          <p14:tracePt t="28162" x="982663" y="4926013"/>
          <p14:tracePt t="28169" x="957263" y="4926013"/>
          <p14:tracePt t="28176" x="941388" y="4926013"/>
          <p14:tracePt t="28183" x="933450" y="4926013"/>
          <p14:tracePt t="28189" x="925513" y="4926013"/>
          <p14:tracePt t="28198" x="917575" y="4926013"/>
          <p14:tracePt t="28212" x="909638" y="4926013"/>
          <p14:tracePt t="28218" x="901700" y="4926013"/>
          <p14:tracePt t="28255" x="892175" y="4926013"/>
          <p14:tracePt t="28440" x="901700" y="4926013"/>
          <p14:tracePt t="28446" x="925513" y="4926013"/>
          <p14:tracePt t="28455" x="949325" y="4926013"/>
          <p14:tracePt t="28461" x="990600" y="4926013"/>
          <p14:tracePt t="28468" x="1022350" y="4933950"/>
          <p14:tracePt t="28476" x="1047750" y="4933950"/>
          <p14:tracePt t="28482" x="1063625" y="4933950"/>
          <p14:tracePt t="28489" x="1079500" y="4933950"/>
          <p14:tracePt t="28497" x="1087438" y="4933950"/>
          <p14:tracePt t="28505" x="1095375" y="4933950"/>
          <p14:tracePt t="28526" x="1112838" y="4933950"/>
          <p14:tracePt t="28532" x="1120775" y="4933950"/>
          <p14:tracePt t="28540" x="1128713" y="4933950"/>
          <p14:tracePt t="28547" x="1160463" y="4941888"/>
          <p14:tracePt t="28555" x="1209675" y="4941888"/>
          <p14:tracePt t="28562" x="1241425" y="4941888"/>
          <p14:tracePt t="28568" x="1282700" y="4951413"/>
          <p14:tracePt t="28575" x="1306513" y="4951413"/>
          <p14:tracePt t="28582" x="1355725" y="4959350"/>
          <p14:tracePt t="28589" x="1371600" y="4959350"/>
          <p14:tracePt t="28599" x="1387475" y="4975225"/>
          <p14:tracePt t="28604" x="1395413" y="4975225"/>
          <p14:tracePt t="28614" x="1412875" y="4975225"/>
          <p14:tracePt t="28618" x="1420813" y="4975225"/>
          <p14:tracePt t="28648" x="1428750" y="4975225"/>
          <p14:tracePt t="28662" x="1436688" y="4975225"/>
          <p14:tracePt t="28668" x="1444625" y="4975225"/>
          <p14:tracePt t="28677" x="1460500" y="4975225"/>
          <p14:tracePt t="28682" x="1485900" y="4975225"/>
          <p14:tracePt t="28689" x="1509713" y="4975225"/>
          <p14:tracePt t="28697" x="1525588" y="4975225"/>
          <p14:tracePt t="28705" x="1550988" y="4975225"/>
          <p14:tracePt t="28712" x="1558925" y="4975225"/>
          <p14:tracePt t="28718" x="1574800" y="4975225"/>
          <p14:tracePt t="28726" x="1590675" y="4975225"/>
          <p14:tracePt t="28739" x="1606550" y="4975225"/>
          <p14:tracePt t="28755" x="1616075" y="4975225"/>
          <p14:tracePt t="28775" x="1624013" y="4975225"/>
          <p14:tracePt t="28804" x="1639888" y="4975225"/>
          <p14:tracePt t="28811" x="1679575" y="4975225"/>
          <p14:tracePt t="28819" x="1720850" y="4975225"/>
          <p14:tracePt t="28826" x="1762125" y="4975225"/>
          <p14:tracePt t="28832" x="1793875" y="4967288"/>
          <p14:tracePt t="28838" x="1809750" y="4967288"/>
          <p14:tracePt t="28855" x="1851025" y="4967288"/>
          <p14:tracePt t="28861" x="1866900" y="4967288"/>
          <p14:tracePt t="28875" x="1874838" y="4967288"/>
          <p14:tracePt t="28883" x="1890713" y="4967288"/>
          <p14:tracePt t="28905" x="1898650" y="4967288"/>
          <p14:tracePt t="28911" x="1908175" y="4959350"/>
          <p14:tracePt t="28918" x="1931988" y="4959350"/>
          <p14:tracePt t="28924" x="1963738" y="4959350"/>
          <p14:tracePt t="28932" x="1981200" y="4959350"/>
          <p14:tracePt t="28939" x="2012950" y="4959350"/>
          <p14:tracePt t="28947" x="2036763" y="4959350"/>
          <p14:tracePt t="28954" x="2062163" y="4959350"/>
          <p14:tracePt t="28961" x="2101850" y="4959350"/>
          <p14:tracePt t="28968" x="2119313" y="4959350"/>
          <p14:tracePt t="28976" x="2151063" y="4959350"/>
          <p14:tracePt t="28982" x="2174875" y="4959350"/>
          <p14:tracePt t="28988" x="2208213" y="4959350"/>
          <p14:tracePt t="28997" x="2232025" y="4959350"/>
          <p14:tracePt t="29003" x="2265363" y="4959350"/>
          <p14:tracePt t="29011" x="2305050" y="4959350"/>
          <p14:tracePt t="29018" x="2362200" y="4959350"/>
          <p14:tracePt t="29025" x="2411413" y="4959350"/>
          <p14:tracePt t="29032" x="2451100" y="4959350"/>
          <p14:tracePt t="29038" x="2516188" y="4959350"/>
          <p14:tracePt t="29047" x="2557463" y="4959350"/>
          <p14:tracePt t="29052" x="2638425" y="4967288"/>
          <p14:tracePt t="29060" x="2703513" y="4967288"/>
          <p14:tracePt t="29067" x="2784475" y="4983163"/>
          <p14:tracePt t="29074" x="2841625" y="4983163"/>
          <p14:tracePt t="29082" x="2906713" y="4991100"/>
          <p14:tracePt t="29089" x="2946400" y="4991100"/>
          <p14:tracePt t="29096" x="2987675" y="4991100"/>
          <p14:tracePt t="29102" x="3011488" y="4991100"/>
          <p14:tracePt t="29110" x="3043238" y="4991100"/>
          <p14:tracePt t="29117" x="3068638" y="4991100"/>
          <p14:tracePt t="29124" x="3076575" y="4991100"/>
          <p14:tracePt t="29132" x="3092450" y="4991100"/>
          <p14:tracePt t="29139" x="3116263" y="4991100"/>
          <p14:tracePt t="29145" x="3133725" y="4991100"/>
          <p14:tracePt t="29153" x="3149600" y="4991100"/>
          <p14:tracePt t="29161" x="3189288" y="4991100"/>
          <p14:tracePt t="29167" x="3222625" y="4991100"/>
          <p14:tracePt t="29174" x="3254375" y="4991100"/>
          <p14:tracePt t="29182" x="3295650" y="4991100"/>
          <p14:tracePt t="29188" x="3352800" y="4991100"/>
          <p14:tracePt t="29196" x="3376613" y="4991100"/>
          <p14:tracePt t="29202" x="3409950" y="4991100"/>
          <p14:tracePt t="29210" x="3441700" y="4991100"/>
          <p14:tracePt t="29216" x="3457575" y="4991100"/>
          <p14:tracePt t="29224" x="3473450" y="4991100"/>
          <p14:tracePt t="29231" x="3490913" y="4991100"/>
          <p14:tracePt t="29238" x="3506788" y="4999038"/>
          <p14:tracePt t="29245" x="3514725" y="4999038"/>
          <p14:tracePt t="29252" x="3530600" y="4999038"/>
          <p14:tracePt t="29260" x="3538538" y="5006975"/>
          <p14:tracePt t="29266" x="3556000" y="5006975"/>
          <p14:tracePt t="29274" x="3571875" y="5014913"/>
          <p14:tracePt t="29281" x="3587750" y="5014913"/>
          <p14:tracePt t="29288" x="3611563" y="5024438"/>
          <p14:tracePt t="29295" x="3636963" y="5024438"/>
          <p14:tracePt t="29302" x="3668713" y="5024438"/>
          <p14:tracePt t="29310" x="3702050" y="5024438"/>
          <p14:tracePt t="29317" x="3717925" y="5024438"/>
          <p14:tracePt t="29323" x="3741738" y="5024438"/>
          <p14:tracePt t="29331" x="3767138" y="5024438"/>
          <p14:tracePt t="29338" x="3783013" y="5024438"/>
          <p14:tracePt t="29346" x="3790950" y="5024438"/>
          <p14:tracePt t="29352" x="3806825" y="5024438"/>
          <p14:tracePt t="29361" x="3814763" y="5024438"/>
          <p14:tracePt t="29367" x="3840163" y="5024438"/>
          <p14:tracePt t="29373" x="3848100" y="5024438"/>
          <p14:tracePt t="29381" x="3856038" y="5024438"/>
          <p14:tracePt t="29388" x="3871913" y="5024438"/>
          <p14:tracePt t="29396" x="3879850" y="5024438"/>
          <p14:tracePt t="29402" x="3903663" y="5024438"/>
          <p14:tracePt t="29409" x="3921125" y="5024438"/>
          <p14:tracePt t="29416" x="3944938" y="5024438"/>
          <p14:tracePt t="29423" x="3976688" y="5024438"/>
          <p14:tracePt t="29431" x="3994150" y="5024438"/>
          <p14:tracePt t="29438" x="4017963" y="5024438"/>
          <p14:tracePt t="29446" x="4033838" y="5024438"/>
          <p14:tracePt t="29452" x="4049713" y="5024438"/>
          <p14:tracePt t="29460" x="4059238" y="5024438"/>
          <p14:tracePt t="29467" x="4075113" y="5024438"/>
          <p14:tracePt t="29473" x="4083050" y="5024438"/>
          <p14:tracePt t="29488" x="4098925" y="5024438"/>
          <p14:tracePt t="29502" x="4114800" y="5024438"/>
          <p14:tracePt t="29510" x="4122738" y="5024438"/>
          <p14:tracePt t="29517" x="4140200" y="5024438"/>
          <p14:tracePt t="29523" x="4164013" y="5024438"/>
          <p14:tracePt t="29530" x="4171950" y="5024438"/>
          <p14:tracePt t="29538" x="4187825" y="5024438"/>
          <p14:tracePt t="29546" x="4197350" y="5024438"/>
          <p14:tracePt t="29552" x="4213225" y="5024438"/>
          <p14:tracePt t="29560" x="4229100" y="5024438"/>
          <p14:tracePt t="29567" x="4237038" y="5024438"/>
          <p14:tracePt t="29573" x="4244975" y="5024438"/>
          <p14:tracePt t="29595" x="4252913" y="5024438"/>
          <p14:tracePt t="29623" x="4260850" y="5024438"/>
          <p14:tracePt t="29688" x="4270375" y="5024438"/>
          <p14:tracePt t="29756" x="4278313" y="5024438"/>
          <p14:tracePt t="29824" x="4270375" y="5024438"/>
          <p14:tracePt t="29830" x="4237038" y="5024438"/>
          <p14:tracePt t="29837" x="4148138" y="5006975"/>
          <p14:tracePt t="29845" x="4075113" y="4983163"/>
          <p14:tracePt t="29852" x="3986213" y="4975225"/>
          <p14:tracePt t="29872" x="3806825" y="4975225"/>
          <p14:tracePt t="29876" x="3676650" y="4975225"/>
          <p14:tracePt t="29880" x="3546475" y="4983163"/>
          <p14:tracePt t="29887" x="3384550" y="4991100"/>
          <p14:tracePt t="29895" x="3165475" y="5006975"/>
          <p14:tracePt t="29902" x="2979738" y="5006975"/>
          <p14:tracePt t="29909" x="2711450" y="5006975"/>
          <p14:tracePt t="29916" x="2500313" y="5006975"/>
          <p14:tracePt t="29923" x="2255838" y="5006975"/>
          <p14:tracePt t="29930" x="2070100" y="4999038"/>
          <p14:tracePt t="29936" x="1890713" y="4975225"/>
          <p14:tracePt t="29944" x="1770063" y="4941888"/>
          <p14:tracePt t="29951" x="1655763" y="4918075"/>
          <p14:tracePt t="29958" x="1558925" y="4902200"/>
          <p14:tracePt t="29965" x="1493838" y="4878388"/>
          <p14:tracePt t="29973" x="1420813" y="4852988"/>
          <p14:tracePt t="29980" x="1395413" y="4845050"/>
          <p14:tracePt t="29989" x="1371600" y="4837113"/>
          <p14:tracePt t="29994" x="1347788" y="4829175"/>
          <p14:tracePt t="30003" x="1339850" y="4829175"/>
          <p14:tracePt t="30008" x="1331913" y="4821238"/>
          <p14:tracePt t="30015" x="1322388" y="4821238"/>
          <p14:tracePt t="30030" x="1314450" y="4821238"/>
          <p14:tracePt t="30038" x="1306513" y="4821238"/>
          <p14:tracePt t="30065" x="1306513" y="4813300"/>
          <p14:tracePt t="30095" x="1306513" y="4805363"/>
          <p14:tracePt t="30101" x="1306513" y="4787900"/>
          <p14:tracePt t="30109" x="1306513" y="4764088"/>
          <p14:tracePt t="30115" x="1290638" y="4699000"/>
          <p14:tracePt t="30122" x="1266825" y="4618038"/>
          <p14:tracePt t="30131" x="1258888" y="4513263"/>
          <p14:tracePt t="30137" x="1233488" y="4383088"/>
          <p14:tracePt t="30144" x="1209675" y="4237038"/>
          <p14:tracePt t="30152" x="1176338" y="4073525"/>
          <p14:tracePt t="30160" x="1176338" y="3838575"/>
          <p14:tracePt t="30166" x="1160463" y="3619500"/>
          <p14:tracePt t="30171" x="1160463" y="3376613"/>
          <p14:tracePt t="30179" x="1160463" y="3059113"/>
          <p14:tracePt t="30188" x="1160463" y="2824163"/>
          <p14:tracePt t="30193" x="1160463" y="2555875"/>
          <p14:tracePt t="30200" x="1168400" y="2386013"/>
          <p14:tracePt t="30209" x="1168400" y="2151063"/>
          <p14:tracePt t="30215" x="1185863" y="2028825"/>
          <p14:tracePt t="30222" x="1185863" y="1916113"/>
          <p14:tracePt t="30229" x="1185863" y="1809750"/>
          <p14:tracePt t="30236" x="1185863" y="1744663"/>
          <p14:tracePt t="30244" x="1185863" y="1704975"/>
          <p14:tracePt t="30251" x="1185863" y="1687513"/>
          <p14:tracePt t="30258" x="1185863" y="1655763"/>
          <p14:tracePt t="30265" x="1185863" y="1647825"/>
          <p14:tracePt t="30272" x="1185863" y="1639888"/>
          <p14:tracePt t="30280" x="1185863" y="1631950"/>
          <p14:tracePt t="30337" x="1185863" y="1655763"/>
          <p14:tracePt t="30344" x="1185863" y="1752600"/>
          <p14:tracePt t="30351" x="1201738" y="1939925"/>
          <p14:tracePt t="30359" x="1201738" y="2125663"/>
          <p14:tracePt t="30366" x="1217613" y="2393950"/>
          <p14:tracePt t="30372" x="1217613" y="2686050"/>
          <p14:tracePt t="30380" x="1233488" y="2986088"/>
          <p14:tracePt t="30386" x="1249363" y="3278188"/>
          <p14:tracePt t="30394" x="1249363" y="3546475"/>
          <p14:tracePt t="30401" x="1258888" y="3765550"/>
          <p14:tracePt t="30408" x="1258888" y="3952875"/>
          <p14:tracePt t="30414" x="1258888" y="4083050"/>
          <p14:tracePt t="30421" x="1258888" y="4195763"/>
          <p14:tracePt t="30429" x="1258888" y="4284663"/>
          <p14:tracePt t="30436" x="1258888" y="4341813"/>
          <p14:tracePt t="30443" x="1249363" y="4406900"/>
          <p14:tracePt t="30451" x="1249363" y="4448175"/>
          <p14:tracePt t="30458" x="1249363" y="4471988"/>
          <p14:tracePt t="30465" x="1249363" y="4479925"/>
          <p14:tracePt t="30471" x="1249363" y="4487863"/>
          <p14:tracePt t="30479" x="1249363" y="4495800"/>
          <p14:tracePt t="30493" x="1249363" y="4513263"/>
          <p14:tracePt t="30522" x="1249363" y="4521200"/>
          <p14:tracePt t="30557" x="1249363" y="4529138"/>
          <p14:tracePt t="30907" x="1241425" y="4568825"/>
          <p14:tracePt t="30914" x="1233488" y="4675188"/>
          <p14:tracePt t="30921" x="1217613" y="4740275"/>
          <p14:tracePt t="30928" x="1209675" y="4787900"/>
          <p14:tracePt t="30934" x="1201738" y="4837113"/>
          <p14:tracePt t="30942" x="1193800" y="4860925"/>
          <p14:tracePt t="30949" x="1193800" y="4894263"/>
          <p14:tracePt t="30955" x="1193800" y="4902200"/>
          <p14:tracePt t="30964" x="1193800" y="4910138"/>
          <p14:tracePt t="30972" x="1193800" y="4918075"/>
          <p14:tracePt t="30985" x="1193800" y="4926013"/>
          <p14:tracePt t="30992" x="1193800" y="4933950"/>
          <p14:tracePt t="31028" x="1193800" y="4951413"/>
          <p14:tracePt t="31057" x="1201738" y="4959350"/>
          <p14:tracePt t="31063" x="1209675" y="4959350"/>
          <p14:tracePt t="31071" x="1225550" y="4959350"/>
          <p14:tracePt t="31078" x="1233488" y="4959350"/>
          <p14:tracePt t="31085" x="1258888" y="4959350"/>
          <p14:tracePt t="31092" x="1266825" y="4959350"/>
          <p14:tracePt t="31100" x="1290638" y="4959350"/>
          <p14:tracePt t="31107" x="1298575" y="4959350"/>
          <p14:tracePt t="31114" x="1314450" y="4959350"/>
          <p14:tracePt t="31122" x="1322388" y="4959350"/>
          <p14:tracePt t="31140" x="1331913" y="4959350"/>
          <p14:tracePt t="31144" x="1339850" y="4959350"/>
          <p14:tracePt t="31164" x="1347788" y="4959350"/>
          <p14:tracePt t="31186" x="1355725" y="4959350"/>
          <p14:tracePt t="31236" x="1363663" y="4959350"/>
          <p14:tracePt t="31241" x="1379538" y="4959350"/>
          <p14:tracePt t="31249" x="1395413" y="4951413"/>
          <p14:tracePt t="31255" x="1420813" y="4941888"/>
          <p14:tracePt t="31263" x="1436688" y="4933950"/>
          <p14:tracePt t="31271" x="1436688" y="4926013"/>
          <p14:tracePt t="31279" x="1444625" y="4926013"/>
          <p14:tracePt t="31292" x="1452563" y="4926013"/>
          <p14:tracePt t="31313" x="1452563" y="4918075"/>
          <p14:tracePt t="31349" x="1460500" y="4918075"/>
          <p14:tracePt t="31385" x="1468438" y="4918075"/>
          <p14:tracePt t="31391" x="1477963" y="4910138"/>
          <p14:tracePt t="31398" x="1493838" y="4902200"/>
          <p14:tracePt t="31405" x="1525588" y="4868863"/>
          <p14:tracePt t="31412" x="1598613" y="4829175"/>
          <p14:tracePt t="31419" x="1631950" y="4813300"/>
          <p14:tracePt t="31427" x="1655763" y="4805363"/>
          <p14:tracePt t="31433" x="1671638" y="4795838"/>
          <p14:tracePt t="31441" x="1679575" y="4795838"/>
          <p14:tracePt t="31484" x="1689100" y="4795838"/>
          <p14:tracePt t="31491" x="1697038" y="4787900"/>
          <p14:tracePt t="31498" x="1720850" y="4779963"/>
          <p14:tracePt t="31504" x="1744663" y="4772025"/>
          <p14:tracePt t="31513" x="1778000" y="4764088"/>
          <p14:tracePt t="31522" x="1801813" y="4756150"/>
          <p14:tracePt t="31526" x="1817688" y="4756150"/>
          <p14:tracePt t="31534" x="1843088" y="4756150"/>
          <p14:tracePt t="31541" x="1858963" y="4748213"/>
          <p14:tracePt t="31549" x="1882775" y="4740275"/>
          <p14:tracePt t="31555" x="1898650" y="4740275"/>
          <p14:tracePt t="31563" x="1916113" y="4732338"/>
          <p14:tracePt t="31569" x="1955800" y="4722813"/>
          <p14:tracePt t="31577" x="1981200" y="4706938"/>
          <p14:tracePt t="31583" x="2028825" y="4691063"/>
          <p14:tracePt t="31591" x="2062163" y="4675188"/>
          <p14:tracePt t="31599" x="2119313" y="4659313"/>
          <p14:tracePt t="31604" x="2166938" y="4618038"/>
          <p14:tracePt t="31613" x="2224088" y="4602163"/>
          <p14:tracePt t="31620" x="2255838" y="4586288"/>
          <p14:tracePt t="31627" x="2281238" y="4576763"/>
          <p14:tracePt t="31634" x="2305050" y="4560888"/>
          <p14:tracePt t="31641" x="2320925" y="4545013"/>
          <p14:tracePt t="31648" x="2328863" y="4545013"/>
          <p14:tracePt t="31655" x="2354263" y="4537075"/>
          <p14:tracePt t="31662" x="2362200" y="4529138"/>
          <p14:tracePt t="31684" x="2370138" y="4529138"/>
          <p14:tracePt t="31705" x="2370138" y="4521200"/>
          <p14:tracePt t="31712" x="2378075" y="4521200"/>
          <p14:tracePt t="31719" x="2386013" y="4503738"/>
          <p14:tracePt t="31726" x="2403475" y="4464050"/>
          <p14:tracePt t="31734" x="2459038" y="4391025"/>
          <p14:tracePt t="31741" x="2476500" y="4349750"/>
          <p14:tracePt t="31748" x="2484438" y="4310063"/>
          <p14:tracePt t="31754" x="2492375" y="4276725"/>
          <p14:tracePt t="31762" x="2492375" y="4219575"/>
          <p14:tracePt t="31770" x="2500313" y="4195763"/>
          <p14:tracePt t="31776" x="2500313" y="4164013"/>
          <p14:tracePt t="31784" x="2500313" y="4138613"/>
          <p14:tracePt t="31790" x="2508250" y="4122738"/>
          <p14:tracePt t="31798" x="2508250" y="4106863"/>
          <p14:tracePt t="31812" x="2508250" y="4098925"/>
          <p14:tracePt t="31827" x="2516188" y="4083050"/>
          <p14:tracePt t="31833" x="2549525" y="4057650"/>
          <p14:tracePt t="31841" x="2630488" y="4010025"/>
          <p14:tracePt t="31856" x="2833688" y="3903663"/>
          <p14:tracePt t="31862" x="2881313" y="3871913"/>
          <p14:tracePt t="31869" x="2914650" y="3863975"/>
          <p14:tracePt t="31877" x="2922588" y="3863975"/>
          <p14:tracePt t="31884" x="2930525" y="3863975"/>
          <p14:tracePt t="31889" x="2938463" y="3863975"/>
          <p14:tracePt t="31933" x="2938463" y="3895725"/>
          <p14:tracePt t="31947" x="2784475" y="4065588"/>
          <p14:tracePt t="31955" x="2711450" y="4138613"/>
          <p14:tracePt t="31962" x="2597150" y="4244975"/>
          <p14:tracePt t="31969" x="2484438" y="4333875"/>
          <p14:tracePt t="31976" x="2386013" y="4391025"/>
          <p14:tracePt t="31983" x="2273300" y="4464050"/>
          <p14:tracePt t="31991" x="2182813" y="4521200"/>
          <p14:tracePt t="31998" x="2070100" y="4586288"/>
          <p14:tracePt t="32006" x="2005013" y="4610100"/>
          <p14:tracePt t="32012" x="1916113" y="4667250"/>
          <p14:tracePt t="32020" x="1858963" y="4691063"/>
          <p14:tracePt t="32027" x="1825625" y="4706938"/>
          <p14:tracePt t="32034" x="1801813" y="4714875"/>
          <p14:tracePt t="32040" x="1785938" y="4722813"/>
          <p14:tracePt t="32047" x="1778000" y="4732338"/>
          <p14:tracePt t="32054" x="1778000" y="4740275"/>
          <p14:tracePt t="32062" x="1770063" y="4740275"/>
          <p14:tracePt t="32067" x="1762125" y="4740275"/>
          <p14:tracePt t="32077" x="1752600" y="4740275"/>
          <p14:tracePt t="32161" x="1762125" y="4740275"/>
          <p14:tracePt t="32169" x="1809750" y="4714875"/>
          <p14:tracePt t="32176" x="1866900" y="4683125"/>
          <p14:tracePt t="32182" x="1908175" y="4659313"/>
          <p14:tracePt t="32190" x="1955800" y="4625975"/>
          <p14:tracePt t="32196" x="1989138" y="4610100"/>
          <p14:tracePt t="32205" x="2046288" y="4586288"/>
          <p14:tracePt t="32211" x="2101850" y="4552950"/>
          <p14:tracePt t="32221" x="2174875" y="4513263"/>
          <p14:tracePt t="32226" x="2232025" y="4487863"/>
          <p14:tracePt t="32232" x="2273300" y="4456113"/>
          <p14:tracePt t="32243" x="2346325" y="4406900"/>
          <p14:tracePt t="32247" x="2393950" y="4383088"/>
          <p14:tracePt t="32254" x="2451100" y="4341813"/>
          <p14:tracePt t="32262" x="2484438" y="4318000"/>
          <p14:tracePt t="32268" x="2532063" y="4276725"/>
          <p14:tracePt t="32275" x="2573338" y="4229100"/>
          <p14:tracePt t="32282" x="2605088" y="4195763"/>
          <p14:tracePt t="32289" x="2646363" y="4138613"/>
          <p14:tracePt t="32297" x="2695575" y="4090988"/>
          <p14:tracePt t="32304" x="2735263" y="4017963"/>
          <p14:tracePt t="32312" x="2768600" y="3960813"/>
          <p14:tracePt t="32319" x="2824163" y="3903663"/>
          <p14:tracePt t="32326" x="2865438" y="3814763"/>
          <p14:tracePt t="32333" x="2914650" y="3749675"/>
          <p14:tracePt t="32340" x="2954338" y="3684588"/>
          <p14:tracePt t="32347" x="2995613" y="3627438"/>
          <p14:tracePt t="32356" x="3019425" y="3587750"/>
          <p14:tracePt t="32369" x="3035300" y="3554413"/>
          <p14:tracePt t="32371" x="3043238" y="3538538"/>
          <p14:tracePt t="32378" x="3052763" y="3522663"/>
          <p14:tracePt t="32391" x="3052763" y="3514725"/>
          <p14:tracePt t="32432" x="3052763" y="3506788"/>
          <p14:tracePt t="32482" x="3068638" y="3506788"/>
          <p14:tracePt t="32526" x="3076575" y="3506788"/>
          <p14:tracePt t="32532" x="3092450" y="3506788"/>
          <p14:tracePt t="32538" x="3100388" y="3506788"/>
          <p14:tracePt t="32546" x="3116263" y="3506788"/>
          <p14:tracePt t="32554" x="3133725" y="3506788"/>
          <p14:tracePt t="32560" x="3149600" y="3506788"/>
          <p14:tracePt t="32568" x="3157538" y="3506788"/>
          <p14:tracePt t="32575" x="3181350" y="3514725"/>
          <p14:tracePt t="32582" x="3206750" y="3522663"/>
          <p14:tracePt t="32588" x="3222625" y="3538538"/>
          <p14:tracePt t="32597" x="3254375" y="3554413"/>
          <p14:tracePt t="32604" x="3303588" y="3579813"/>
          <p14:tracePt t="32611" x="3368675" y="3595688"/>
          <p14:tracePt t="32618" x="3417888" y="3619500"/>
          <p14:tracePt t="32626" x="3482975" y="3635375"/>
          <p14:tracePt t="32632" x="3538538" y="3643313"/>
          <p14:tracePt t="32638" x="3603625" y="3652838"/>
          <p14:tracePt t="32646" x="3660775" y="3652838"/>
          <p14:tracePt t="32652" x="3684588" y="3652838"/>
          <p14:tracePt t="32661" x="3702050" y="3652838"/>
          <p14:tracePt t="32667" x="3717925" y="3652838"/>
          <p14:tracePt t="32675" x="3733800" y="3652838"/>
          <p14:tracePt t="32689" x="3741738" y="3652838"/>
          <p14:tracePt t="32703" x="3749675" y="3652838"/>
          <p14:tracePt t="32774" x="3757613" y="3652838"/>
          <p14:tracePt t="32982" x="3767138" y="3652838"/>
          <p14:tracePt t="33003" x="3767138" y="3643313"/>
          <p14:tracePt t="33018" x="3775075" y="3643313"/>
          <p14:tracePt t="33023" x="3783013" y="3635375"/>
          <p14:tracePt t="33031" x="3798888" y="3627438"/>
          <p14:tracePt t="33037" x="3871913" y="3570288"/>
          <p14:tracePt t="33046" x="3968750" y="3522663"/>
          <p14:tracePt t="33052" x="4067175" y="3457575"/>
          <p14:tracePt t="33059" x="4114800" y="3424238"/>
          <p14:tracePt t="33067" x="4132263" y="3408363"/>
          <p14:tracePt t="33073" x="4156075" y="3408363"/>
          <p14:tracePt t="33082" x="4164013" y="3408363"/>
          <p14:tracePt t="33117" x="4164013" y="3392488"/>
          <p14:tracePt t="33124" x="4164013" y="3384550"/>
          <p14:tracePt t="33138" x="4148138" y="3368675"/>
          <p14:tracePt t="33145" x="4114800" y="3351213"/>
          <p14:tracePt t="33152" x="4059238" y="3335338"/>
          <p14:tracePt t="33160" x="4017963" y="3319463"/>
          <p14:tracePt t="33166" x="3960813" y="3311525"/>
          <p14:tracePt t="33174" x="3921125" y="3303588"/>
          <p14:tracePt t="33181" x="3848100" y="3287713"/>
          <p14:tracePt t="33188" x="3806825" y="3278188"/>
          <p14:tracePt t="33196" x="3749675" y="3270250"/>
          <p14:tracePt t="33202" x="3702050" y="3262313"/>
          <p14:tracePt t="33210" x="3668713" y="3254375"/>
          <p14:tracePt t="33215" x="3636963" y="3246438"/>
          <p14:tracePt t="33222" x="3595688" y="3230563"/>
          <p14:tracePt t="33232" x="3563938" y="3230563"/>
          <p14:tracePt t="33238" x="3522663" y="3230563"/>
          <p14:tracePt t="33246" x="3498850" y="3222625"/>
          <p14:tracePt t="33252" x="3457575" y="3222625"/>
          <p14:tracePt t="33260" x="3433763" y="3222625"/>
          <p14:tracePt t="33267" x="3417888" y="3222625"/>
          <p14:tracePt t="33273" x="3392488" y="3222625"/>
          <p14:tracePt t="33280" x="3384550" y="3222625"/>
          <p14:tracePt t="33288" x="3376613" y="3222625"/>
          <p14:tracePt t="33294" x="3368675" y="3222625"/>
          <p14:tracePt t="33309" x="3360738" y="3222625"/>
          <p14:tracePt t="33315" x="3352800" y="3222625"/>
          <p14:tracePt t="33359" x="3360738" y="3222625"/>
          <p14:tracePt t="33365" x="3384550" y="3222625"/>
          <p14:tracePt t="33372" x="3425825" y="3222625"/>
          <p14:tracePt t="33381" x="3449638" y="3222625"/>
          <p14:tracePt t="33388" x="3465513" y="3222625"/>
          <p14:tracePt t="33395" x="3498850" y="3222625"/>
          <p14:tracePt t="33401" x="3514725" y="3222625"/>
          <p14:tracePt t="33409" x="3530600" y="3222625"/>
          <p14:tracePt t="33416" x="3546475" y="3222625"/>
          <p14:tracePt t="33422" x="3563938" y="3222625"/>
          <p14:tracePt t="33430" x="3571875" y="3222625"/>
          <p14:tracePt t="33442" x="3579813" y="3222625"/>
          <p14:tracePt t="33445" x="3587750" y="3222625"/>
          <p14:tracePt t="33452" x="3595688" y="3222625"/>
          <p14:tracePt t="33467" x="3595688" y="3230563"/>
          <p14:tracePt t="33472" x="3595688" y="3238500"/>
          <p14:tracePt t="33481" x="3595688" y="3246438"/>
          <p14:tracePt t="33488" x="3595688" y="3270250"/>
          <p14:tracePt t="33495" x="3579813" y="3303588"/>
          <p14:tracePt t="33502" x="3538538" y="3351213"/>
          <p14:tracePt t="33509" x="3473450" y="3424238"/>
          <p14:tracePt t="33517" x="3417888" y="3481388"/>
          <p14:tracePt t="33522" x="3344863" y="3579813"/>
          <p14:tracePt t="33531" x="3271838" y="3652838"/>
          <p14:tracePt t="33538" x="3189288" y="3749675"/>
          <p14:tracePt t="33545" x="3133725" y="3814763"/>
          <p14:tracePt t="33552" x="3060700" y="3903663"/>
          <p14:tracePt t="33559" x="2995613" y="3976688"/>
          <p14:tracePt t="33566" x="2954338" y="4049713"/>
          <p14:tracePt t="33572" x="2930525" y="4083050"/>
          <p14:tracePt t="33581" x="2906713" y="4114800"/>
          <p14:tracePt t="33588" x="2897188" y="4146550"/>
          <p14:tracePt t="33594" x="2889250" y="4164013"/>
          <p14:tracePt t="33601" x="2889250" y="4171950"/>
          <p14:tracePt t="33609" x="2889250" y="4187825"/>
          <p14:tracePt t="33616" x="2889250" y="4211638"/>
          <p14:tracePt t="33622" x="2897188" y="4219575"/>
          <p14:tracePt t="33631" x="2922588" y="4237038"/>
          <p14:tracePt t="33637" x="2970213" y="4252913"/>
          <p14:tracePt t="33644" x="3035300" y="4284663"/>
          <p14:tracePt t="33651" x="3092450" y="4292600"/>
          <p14:tracePt t="33660" x="3133725" y="4302125"/>
          <p14:tracePt t="33665" x="3189288" y="4302125"/>
          <p14:tracePt t="33672" x="3214688" y="4302125"/>
          <p14:tracePt t="33680" x="3230563" y="4302125"/>
          <p14:tracePt t="33688" x="3254375" y="4302125"/>
          <p14:tracePt t="33702" x="3262313" y="4302125"/>
          <p14:tracePt t="33708" x="3271838" y="4302125"/>
          <p14:tracePt t="33745" x="3246438" y="4302125"/>
          <p14:tracePt t="33751" x="3206750" y="4292600"/>
          <p14:tracePt t="33758" x="3133725" y="4276725"/>
          <p14:tracePt t="33766" x="3092450" y="4276725"/>
          <p14:tracePt t="33772" x="3068638" y="4276725"/>
          <p14:tracePt t="33780" x="3043238" y="4276725"/>
          <p14:tracePt t="33788" x="3027363" y="4276725"/>
          <p14:tracePt t="33802" x="3019425" y="4276725"/>
          <p14:tracePt t="33809" x="3011488" y="4276725"/>
          <p14:tracePt t="33817" x="3003550" y="4276725"/>
          <p14:tracePt t="33830" x="3003550" y="4260850"/>
          <p14:tracePt t="33836" x="3035300" y="4219575"/>
          <p14:tracePt t="33844" x="3084513" y="4146550"/>
          <p14:tracePt t="33854" x="3149600" y="4073525"/>
          <p14:tracePt t="33857" x="3198813" y="4017963"/>
          <p14:tracePt t="33865" x="3262313" y="3937000"/>
          <p14:tracePt t="33871" x="3327400" y="3846513"/>
          <p14:tracePt t="33883" x="3376613" y="3749675"/>
          <p14:tracePt t="33885" x="3441700" y="3652838"/>
          <p14:tracePt t="33894" x="3482975" y="3587750"/>
          <p14:tracePt t="33901" x="3514725" y="3530600"/>
          <p14:tracePt t="33907" x="3538538" y="3481388"/>
          <p14:tracePt t="33915" x="3546475" y="3449638"/>
          <p14:tracePt t="33922" x="3556000" y="3441700"/>
          <p14:tracePt t="33930" x="3556000" y="3424238"/>
          <p14:tracePt t="33936" x="3556000" y="3416300"/>
          <p14:tracePt t="33943" x="3556000" y="3408363"/>
          <p14:tracePt t="33950" x="3556000" y="3392488"/>
          <p14:tracePt t="33957" x="3556000" y="3384550"/>
          <p14:tracePt t="33966" x="3556000" y="3376613"/>
          <p14:tracePt t="33971" x="3546475" y="3376613"/>
          <p14:tracePt t="33979" x="3546475" y="3368675"/>
          <p14:tracePt t="33986" x="3530600" y="3360738"/>
          <p14:tracePt t="33993" x="3522663" y="3351213"/>
          <p14:tracePt t="34000" x="3506788" y="3335338"/>
          <p14:tracePt t="34008" x="3473450" y="3319463"/>
          <p14:tracePt t="34015" x="3417888" y="3303588"/>
          <p14:tracePt t="34021" x="3352800" y="3295650"/>
          <p14:tracePt t="34029" x="3311525" y="3287713"/>
          <p14:tracePt t="34036" x="3254375" y="3270250"/>
          <p14:tracePt t="34044" x="3214688" y="3270250"/>
          <p14:tracePt t="34050" x="3165475" y="3270250"/>
          <p14:tracePt t="34058" x="3141663" y="3270250"/>
          <p14:tracePt t="34064" x="3100388" y="3270250"/>
          <p14:tracePt t="34071" x="3068638" y="3278188"/>
          <p14:tracePt t="34080" x="3052763" y="3295650"/>
          <p14:tracePt t="34086" x="3019425" y="3311525"/>
          <p14:tracePt t="34094" x="2995613" y="3343275"/>
          <p14:tracePt t="34100" x="2946400" y="3376613"/>
          <p14:tracePt t="34108" x="2922588" y="3392488"/>
          <p14:tracePt t="34116" x="2881313" y="3457575"/>
          <p14:tracePt t="34122" x="2833688" y="3514725"/>
          <p14:tracePt t="34129" x="2808288" y="3570288"/>
          <p14:tracePt t="34136" x="2776538" y="3643313"/>
          <p14:tracePt t="34144" x="2735263" y="3700463"/>
          <p14:tracePt t="34149" x="2711450" y="3765550"/>
          <p14:tracePt t="34159" x="2678113" y="3838575"/>
          <p14:tracePt t="34164" x="2638425" y="3919538"/>
          <p14:tracePt t="34170" x="2613025" y="3992563"/>
          <p14:tracePt t="34181" x="2597150" y="4057650"/>
          <p14:tracePt t="34185" x="2589213" y="4146550"/>
          <p14:tracePt t="34193" x="2589213" y="4203700"/>
          <p14:tracePt t="34200" x="2589213" y="4268788"/>
          <p14:tracePt t="34207" x="2589213" y="4333875"/>
          <p14:tracePt t="34214" x="2597150" y="4391025"/>
          <p14:tracePt t="34221" x="2605088" y="4456113"/>
          <p14:tracePt t="34230" x="2613025" y="4521200"/>
          <p14:tracePt t="34235" x="2630488" y="4576763"/>
          <p14:tracePt t="34243" x="2638425" y="4633913"/>
          <p14:tracePt t="34250" x="2638425" y="4649788"/>
          <p14:tracePt t="34257" x="2638425" y="4683125"/>
          <p14:tracePt t="34264" x="2638425" y="4699000"/>
          <p14:tracePt t="34280" x="2638425" y="4706938"/>
          <p14:tracePt t="34286" x="2638425" y="4714875"/>
          <p14:tracePt t="34301" x="2638425" y="4722813"/>
          <p14:tracePt t="34307" x="2638425" y="4732338"/>
          <p14:tracePt t="34336" x="2638425" y="4740275"/>
          <p14:tracePt t="34343" x="2638425" y="4748213"/>
          <p14:tracePt t="34357" x="2630488" y="4764088"/>
          <p14:tracePt t="34365" x="2622550" y="4795838"/>
          <p14:tracePt t="34371" x="2622550" y="4805363"/>
          <p14:tracePt t="34379" x="2613025" y="4821238"/>
          <p14:tracePt t="34385" x="2605088" y="4829175"/>
          <p14:tracePt t="34393" x="2597150" y="4829175"/>
          <p14:tracePt t="34400" x="2589213" y="4837113"/>
          <p14:tracePt t="34408" x="2581275" y="4845050"/>
          <p14:tracePt t="34414" x="2573338" y="4852988"/>
          <p14:tracePt t="34421" x="2573338" y="4860925"/>
          <p14:tracePt t="34449" x="2573338" y="4868863"/>
          <p14:tracePt t="34486" x="2581275" y="4868863"/>
          <p14:tracePt t="34492" x="2630488" y="4845050"/>
          <p14:tracePt t="34500" x="2703513" y="4813300"/>
          <p14:tracePt t="34505" x="2759075" y="4779963"/>
          <p14:tracePt t="34515" x="2833688" y="4732338"/>
          <p14:tracePt t="34521" x="2906713" y="4691063"/>
          <p14:tracePt t="34529" x="2962275" y="4641850"/>
          <p14:tracePt t="34535" x="3019425" y="4594225"/>
          <p14:tracePt t="34543" x="3052763" y="4545013"/>
          <p14:tracePt t="34550" x="3084513" y="4521200"/>
          <p14:tracePt t="34556" x="3092450" y="4503738"/>
          <p14:tracePt t="34564" x="3100388" y="4503738"/>
          <p14:tracePt t="34572" x="3100388" y="4487863"/>
          <p14:tracePt t="34579" x="3108325" y="4487863"/>
          <p14:tracePt t="34666" x="3084513" y="4521200"/>
          <p14:tracePt t="34671" x="3035300" y="4594225"/>
          <p14:tracePt t="34678" x="3011488" y="4633913"/>
          <p14:tracePt t="34686" x="2970213" y="4683125"/>
          <p14:tracePt t="34692" x="2946400" y="4732338"/>
          <p14:tracePt t="34700" x="2914650" y="4787900"/>
          <p14:tracePt t="34706" x="2897188" y="4805363"/>
          <p14:tracePt t="34715" x="2873375" y="4837113"/>
          <p14:tracePt t="34721" x="2865438" y="4860925"/>
          <p14:tracePt t="34729" x="2849563" y="4886325"/>
          <p14:tracePt t="34738" x="2841625" y="4894263"/>
          <p14:tracePt t="34742" x="2833688" y="4918075"/>
          <p14:tracePt t="34750" x="2824163" y="4933950"/>
          <p14:tracePt t="34756" x="2816225" y="4941888"/>
          <p14:tracePt t="34764" x="2808288" y="4959350"/>
          <p14:tracePt t="34771" x="2792413" y="4991100"/>
          <p14:tracePt t="34778" x="2768600" y="5014913"/>
          <p14:tracePt t="34785" x="2711450" y="5048250"/>
          <p14:tracePt t="34792" x="2662238" y="5087938"/>
          <p14:tracePt t="34799" x="2589213" y="5129213"/>
          <p14:tracePt t="34807" x="2565400" y="5145088"/>
          <p14:tracePt t="34812" x="2516188" y="5170488"/>
          <p14:tracePt t="34821" x="2484438" y="5186363"/>
          <p14:tracePt t="34827" x="2451100" y="5202238"/>
          <p14:tracePt t="34835" x="2427288" y="5210175"/>
          <p14:tracePt t="34842" x="2411413" y="5218113"/>
          <p14:tracePt t="34855" x="2362200" y="5235575"/>
          <p14:tracePt t="34864" x="2354263" y="5243513"/>
          <p14:tracePt t="34871" x="2328863" y="5243513"/>
          <p14:tracePt t="34877" x="2312988" y="5243513"/>
          <p14:tracePt t="34885" x="2297113" y="5243513"/>
          <p14:tracePt t="34892" x="2281238" y="5243513"/>
          <p14:tracePt t="34899" x="2247900" y="5243513"/>
          <p14:tracePt t="34905" x="2232025" y="5243513"/>
          <p14:tracePt t="34914" x="2224088" y="5243513"/>
          <p14:tracePt t="34921" x="2208213" y="5243513"/>
          <p14:tracePt t="34927" x="2200275" y="5243513"/>
          <p14:tracePt t="34934" x="2182813" y="5243513"/>
          <p14:tracePt t="34950" x="2174875" y="5243513"/>
          <p14:tracePt t="34956" x="2166938" y="5243513"/>
          <p14:tracePt t="34977" x="2159000" y="5243513"/>
          <p14:tracePt t="35005" x="2151063" y="5243513"/>
          <p14:tracePt t="35013" x="2143125" y="5243513"/>
          <p14:tracePt t="35021" x="2143125" y="5235575"/>
          <p14:tracePt t="35027" x="2127250" y="5226050"/>
          <p14:tracePt t="35041" x="2119313" y="5226050"/>
          <p14:tracePt t="35049" x="2109788" y="5218113"/>
          <p14:tracePt t="35062" x="2101850" y="5210175"/>
          <p14:tracePt t="35071" x="2093913" y="5210175"/>
          <p14:tracePt t="35092" x="2085975" y="5210175"/>
          <p14:tracePt t="35114" x="2085975" y="5202238"/>
          <p14:tracePt t="35120" x="2085975" y="5186363"/>
          <p14:tracePt t="35128" x="2093913" y="5170488"/>
          <p14:tracePt t="35134" x="2127250" y="5153025"/>
          <p14:tracePt t="35142" x="2174875" y="5137150"/>
          <p14:tracePt t="35149" x="2216150" y="5097463"/>
          <p14:tracePt t="35154" x="2289175" y="5072063"/>
          <p14:tracePt t="35164" x="2346325" y="5064125"/>
          <p14:tracePt t="35171" x="2411413" y="5040313"/>
          <p14:tracePt t="35177" x="2476500" y="5032375"/>
          <p14:tracePt t="35183" x="2549525" y="5024438"/>
          <p14:tracePt t="35192" x="2589213" y="5024438"/>
          <p14:tracePt t="35199" x="2654300" y="4999038"/>
          <p14:tracePt t="35205" x="2686050" y="4999038"/>
          <p14:tracePt t="35213" x="2735263" y="4999038"/>
          <p14:tracePt t="35219" x="2759075" y="4999038"/>
          <p14:tracePt t="35227" x="2800350" y="4999038"/>
          <p14:tracePt t="35234" x="2841625" y="4999038"/>
          <p14:tracePt t="35241" x="2881313" y="4999038"/>
          <p14:tracePt t="35248" x="2922588" y="4999038"/>
          <p14:tracePt t="35254" x="2987675" y="4991100"/>
          <p14:tracePt t="35262" x="3068638" y="4983163"/>
          <p14:tracePt t="35269" x="3149600" y="4975225"/>
          <p14:tracePt t="35277" x="3230563" y="4959350"/>
          <p14:tracePt t="35284" x="3303588" y="4951413"/>
          <p14:tracePt t="35291" x="3400425" y="4951413"/>
          <p14:tracePt t="35299" x="3473450" y="4941888"/>
          <p14:tracePt t="35305" x="3538538" y="4941888"/>
          <p14:tracePt t="35313" x="3595688" y="4933950"/>
          <p14:tracePt t="35318" x="3676650" y="4933950"/>
          <p14:tracePt t="35327" x="3741738" y="4926013"/>
          <p14:tracePt t="35333" x="3790950" y="4926013"/>
          <p14:tracePt t="35341" x="3848100" y="4926013"/>
          <p14:tracePt t="35348" x="3887788" y="4926013"/>
          <p14:tracePt t="35355" x="3952875" y="4902200"/>
          <p14:tracePt t="35362" x="4010025" y="4902200"/>
          <p14:tracePt t="35368" x="4049713" y="4902200"/>
          <p14:tracePt t="35376" x="4114800" y="4894263"/>
          <p14:tracePt t="35384" x="4156075" y="4894263"/>
          <p14:tracePt t="35391" x="4221163" y="4886325"/>
          <p14:tracePt t="35397" x="4278313" y="4886325"/>
          <p14:tracePt t="35404" x="4318000" y="4886325"/>
          <p14:tracePt t="35412" x="4367213" y="4886325"/>
          <p14:tracePt t="35419" x="4416425" y="4894263"/>
          <p14:tracePt t="35426" x="4456113" y="4910138"/>
          <p14:tracePt t="35434" x="4489450" y="4918075"/>
          <p14:tracePt t="35441" x="4529138" y="4926013"/>
          <p14:tracePt t="35448" x="4562475" y="4933950"/>
          <p14:tracePt t="35454" x="4610100" y="4941888"/>
          <p14:tracePt t="35462" x="4659313" y="4959350"/>
          <p14:tracePt t="35468" x="4700588" y="4975225"/>
          <p14:tracePt t="35476" x="4748213" y="4999038"/>
          <p14:tracePt t="35482" x="4797425" y="5006975"/>
          <p14:tracePt t="35491" x="4829175" y="5024438"/>
          <p14:tracePt t="35498" x="4878388" y="5040313"/>
          <p14:tracePt t="35504" x="4894263" y="5048250"/>
          <p14:tracePt t="35511" x="4910138" y="5056188"/>
          <p14:tracePt t="35519" x="4927600" y="5064125"/>
          <p14:tracePt t="35526" x="4943475" y="5072063"/>
          <p14:tracePt t="35533" x="4951413" y="5072063"/>
          <p14:tracePt t="35539" x="4959350" y="5080000"/>
          <p14:tracePt t="35570" x="4959350" y="5087938"/>
          <p14:tracePt t="35577" x="4967288" y="5087938"/>
          <p14:tracePt t="35582" x="4975225" y="5097463"/>
          <p14:tracePt t="35591" x="4983163" y="5097463"/>
          <p14:tracePt t="35599" x="4983163" y="5105400"/>
          <p14:tracePt t="35604" x="4992688" y="5113338"/>
          <p14:tracePt t="35612" x="5016500" y="5137150"/>
          <p14:tracePt t="35618" x="5024438" y="5162550"/>
          <p14:tracePt t="35627" x="5032375" y="5170488"/>
          <p14:tracePt t="35633" x="5040313" y="5186363"/>
          <p14:tracePt t="35639" x="5048250" y="5202238"/>
          <p14:tracePt t="35647" x="5057775" y="5218113"/>
          <p14:tracePt t="35654" x="5057775" y="5226050"/>
          <p14:tracePt t="35664" x="5057775" y="5235575"/>
          <p14:tracePt t="35676" x="5057775" y="5243513"/>
          <p14:tracePt t="35682" x="5065713" y="5251450"/>
          <p14:tracePt t="35689" x="5065713" y="5259388"/>
          <p14:tracePt t="35740" x="5065713" y="5275263"/>
          <p14:tracePt t="35747" x="5032375" y="5275263"/>
          <p14:tracePt t="35755" x="4951413" y="5283200"/>
          <p14:tracePt t="35762" x="4837113" y="5283200"/>
          <p14:tracePt t="35769" x="4724400" y="5283200"/>
          <p14:tracePt t="35776" x="4594225" y="5283200"/>
          <p14:tracePt t="35782" x="4464050" y="5275263"/>
          <p14:tracePt t="35790" x="4333875" y="5275263"/>
          <p14:tracePt t="35798" x="4205288" y="5275263"/>
          <p14:tracePt t="35805" x="4090988" y="5275263"/>
          <p14:tracePt t="35811" x="3968750" y="5275263"/>
          <p14:tracePt t="35818" x="3856038" y="5275263"/>
          <p14:tracePt t="35825" x="3741738" y="5283200"/>
          <p14:tracePt t="35832" x="3636963" y="5291138"/>
          <p14:tracePt t="35839" x="3514725" y="5316538"/>
          <p14:tracePt t="35849" x="3425825" y="5324475"/>
          <p14:tracePt t="35858" x="3327400" y="5332413"/>
          <p14:tracePt t="35860" x="3238500" y="5332413"/>
          <p14:tracePt t="35867" x="3173413" y="5332413"/>
          <p14:tracePt t="35876" x="3125788" y="5332413"/>
          <p14:tracePt t="35882" x="3060700" y="5332413"/>
          <p14:tracePt t="35889" x="3019425" y="5332413"/>
          <p14:tracePt t="35896" x="2987675" y="5332413"/>
          <p14:tracePt t="35906" x="2970213" y="5332413"/>
          <p14:tracePt t="35912" x="2930525" y="5332413"/>
          <p14:tracePt t="35917" x="2906713" y="5332413"/>
          <p14:tracePt t="35926" x="2889250" y="5332413"/>
          <p14:tracePt t="35931" x="2849563" y="5332413"/>
          <p14:tracePt t="35938" x="2824163" y="5332413"/>
          <p14:tracePt t="35947" x="2800350" y="5332413"/>
          <p14:tracePt t="35954" x="2776538" y="5332413"/>
          <p14:tracePt t="35961" x="2751138" y="5332413"/>
          <p14:tracePt t="35969" x="2743200" y="5332413"/>
          <p14:tracePt t="35976" x="2719388" y="5332413"/>
          <p14:tracePt t="35989" x="2711450" y="5332413"/>
          <p14:tracePt t="35996" x="2703513" y="5332413"/>
          <p14:tracePt t="36011" x="2695575" y="5332413"/>
          <p14:tracePt t="36032" x="2686050" y="5332413"/>
          <p14:tracePt t="36098" x="2670175" y="5332413"/>
          <p14:tracePt t="36104" x="2662238" y="5332413"/>
          <p14:tracePt t="36118" x="2654300" y="5332413"/>
          <p14:tracePt t="36126" x="2646363" y="5332413"/>
          <p14:tracePt t="36138" x="2638425" y="5332413"/>
          <p14:tracePt t="36146" x="2630488" y="5324475"/>
          <p14:tracePt t="36154" x="2597150" y="5316538"/>
          <p14:tracePt t="36162" x="2573338" y="5299075"/>
          <p14:tracePt t="36169" x="2549525" y="5283200"/>
          <p14:tracePt t="36177" x="2524125" y="5275263"/>
          <p14:tracePt t="36182" x="2500313" y="5275263"/>
          <p14:tracePt t="36189" x="2484438" y="5267325"/>
          <p14:tracePt t="36196" x="2459038" y="5267325"/>
          <p14:tracePt t="36205" x="2451100" y="5267325"/>
          <p14:tracePt t="36218" x="2443163" y="5267325"/>
          <p14:tracePt t="36224" x="2435225" y="5267325"/>
          <p14:tracePt t="36254" x="2435225" y="5259388"/>
          <p14:tracePt t="36461" x="2443163" y="5251450"/>
          <p14:tracePt t="36467" x="2459038" y="5251450"/>
          <p14:tracePt t="36474" x="2492375" y="5251450"/>
          <p14:tracePt t="36481" x="2500313" y="5251450"/>
          <p14:tracePt t="36488" x="2516188" y="5251450"/>
          <p14:tracePt t="36496" x="2524125" y="5251450"/>
          <p14:tracePt t="36505" x="2540000" y="5251450"/>
          <p14:tracePt t="36525" x="2549525" y="5251450"/>
          <p14:tracePt t="36560" x="2557463" y="5251450"/>
          <p14:tracePt t="36574" x="2565400" y="5251450"/>
          <p14:tracePt t="36581" x="2573338" y="5251450"/>
          <p14:tracePt t="36588" x="2581275" y="5251450"/>
          <p14:tracePt t="36596" x="2597150" y="5251450"/>
          <p14:tracePt t="36602" x="2605088" y="5251450"/>
          <p14:tracePt t="36617" x="2613025" y="5251450"/>
          <p14:tracePt t="36624" x="2622550" y="5251450"/>
          <p14:tracePt t="36638" x="2638425" y="5251450"/>
          <p14:tracePt t="36646" x="2654300" y="5251450"/>
          <p14:tracePt t="36652" x="2670175" y="5259388"/>
          <p14:tracePt t="36661" x="2703513" y="5267325"/>
          <p14:tracePt t="36667" x="2743200" y="5275263"/>
          <p14:tracePt t="36673" x="2784475" y="5275263"/>
          <p14:tracePt t="36681" x="2824163" y="5283200"/>
          <p14:tracePt t="36687" x="2857500" y="5283200"/>
          <p14:tracePt t="36696" x="2873375" y="5299075"/>
          <p14:tracePt t="36702" x="2906713" y="5299075"/>
          <p14:tracePt t="36709" x="2914650" y="5299075"/>
          <p14:tracePt t="36716" x="2930525" y="5299075"/>
          <p14:tracePt t="36724" x="2938463" y="5299075"/>
          <p14:tracePt t="36746" x="2954338" y="5299075"/>
          <p14:tracePt t="36816" x="2962275" y="5299075"/>
          <p14:tracePt t="36897" x="2970213" y="5299075"/>
          <p14:tracePt t="36930" x="2987675" y="5299075"/>
          <p14:tracePt t="36937" x="3027363" y="5299075"/>
          <p14:tracePt t="36944" x="3043238" y="5299075"/>
          <p14:tracePt t="36951" x="3076575" y="5291138"/>
          <p14:tracePt t="36958" x="3108325" y="5291138"/>
          <p14:tracePt t="36965" x="3116263" y="5291138"/>
          <p14:tracePt t="36973" x="3141663" y="5291138"/>
          <p14:tracePt t="36980" x="3165475" y="5291138"/>
          <p14:tracePt t="36988" x="3189288" y="5291138"/>
          <p14:tracePt t="36995" x="3198813" y="5291138"/>
          <p14:tracePt t="37002" x="3214688" y="5283200"/>
          <p14:tracePt t="37008" x="3246438" y="5283200"/>
          <p14:tracePt t="37016" x="3254375" y="5283200"/>
          <p14:tracePt t="37023" x="3271838" y="5283200"/>
          <p14:tracePt t="37030" x="3279775" y="5283200"/>
          <p14:tracePt t="37037" x="3303588" y="5283200"/>
          <p14:tracePt t="37045" x="3311525" y="5283200"/>
          <p14:tracePt t="37051" x="3327400" y="5283200"/>
          <p14:tracePt t="37059" x="3336925" y="5283200"/>
          <p14:tracePt t="37072" x="3344863" y="5283200"/>
          <p14:tracePt t="37080" x="3352800" y="5283200"/>
          <p14:tracePt t="37103" x="3360738" y="5283200"/>
          <p14:tracePt t="37543" x="3376613" y="5283200"/>
          <p14:tracePt t="37550" x="3392488" y="5283200"/>
          <p14:tracePt t="37558" x="3409950" y="5283200"/>
          <p14:tracePt t="37565" x="3425825" y="5283200"/>
          <p14:tracePt t="37571" x="3433763" y="5283200"/>
          <p14:tracePt t="37580" x="3441700" y="5283200"/>
          <p14:tracePt t="37586" x="3449638" y="5283200"/>
          <p14:tracePt t="37593" x="3457575" y="5283200"/>
          <p14:tracePt t="37601" x="3465513" y="5283200"/>
          <p14:tracePt t="37608" x="3473450" y="5283200"/>
          <p14:tracePt t="37614" x="3482975" y="5283200"/>
          <p14:tracePt t="37621" x="3490913" y="5283200"/>
          <p14:tracePt t="37629" x="3498850" y="5283200"/>
          <p14:tracePt t="37672" x="3506788" y="5283200"/>
          <p14:tracePt t="37715" x="3514725" y="5283200"/>
          <p14:tracePt t="38691" x="3522663" y="5283200"/>
          <p14:tracePt t="38699" x="3530600" y="5283200"/>
          <p14:tracePt t="38705" x="3538538" y="5283200"/>
          <p14:tracePt t="38713" x="3556000" y="5283200"/>
          <p14:tracePt t="38728" x="3571875" y="5283200"/>
          <p14:tracePt t="38734" x="3579813" y="5283200"/>
          <p14:tracePt t="38749" x="3587750" y="5283200"/>
          <p14:tracePt t="38755" x="3595688" y="5283200"/>
          <p14:tracePt t="38813" x="3603625" y="5283200"/>
          <p14:tracePt t="38820" x="3611563" y="5283200"/>
          <p14:tracePt t="38834" x="3629025" y="5283200"/>
          <p14:tracePt t="38849" x="3636963" y="5283200"/>
          <p14:tracePt t="38891" x="3644900" y="5283200"/>
          <p14:tracePt t="38905" x="3652838" y="5283200"/>
          <p14:tracePt t="38935" x="3660775" y="5283200"/>
          <p14:tracePt t="38962" x="3668713" y="5283200"/>
          <p14:tracePt t="42790" x="3652838" y="5267325"/>
          <p14:tracePt t="42797" x="3579813" y="5218113"/>
          <p14:tracePt t="42803" x="3522663" y="5178425"/>
          <p14:tracePt t="42812" x="3433763" y="5145088"/>
          <p14:tracePt t="42819" x="3360738" y="5137150"/>
          <p14:tracePt t="42826" x="3311525" y="5129213"/>
          <p14:tracePt t="42836" x="3238500" y="5121275"/>
          <p14:tracePt t="42839" x="3189288" y="5121275"/>
          <p14:tracePt t="42849" x="3149600" y="5121275"/>
          <p14:tracePt t="42853" x="3108325" y="5121275"/>
          <p14:tracePt t="42862" x="3076575" y="5121275"/>
          <p14:tracePt t="42868" x="3060700" y="5129213"/>
          <p14:tracePt t="42876" x="3027363" y="5137150"/>
          <p14:tracePt t="42883" x="3011488" y="5137150"/>
          <p14:tracePt t="42890" x="3003550" y="5137150"/>
          <p14:tracePt t="42897" x="2995613" y="5145088"/>
          <p14:tracePt t="42904" x="2987675" y="5153025"/>
          <p14:tracePt t="42912" x="2979738" y="5153025"/>
          <p14:tracePt t="42919" x="2970213" y="5162550"/>
          <p14:tracePt t="42925" x="2962275" y="5178425"/>
          <p14:tracePt t="42932" x="2962275" y="5186363"/>
          <p14:tracePt t="42941" x="2962275" y="5202238"/>
          <p14:tracePt t="42947" x="2962275" y="5210175"/>
          <p14:tracePt t="42955" x="2962275" y="5226050"/>
          <p14:tracePt t="42962" x="2995613" y="5251450"/>
          <p14:tracePt t="42968" x="3027363" y="5275263"/>
          <p14:tracePt t="42976" x="3092450" y="5316538"/>
          <p14:tracePt t="42982" x="3125788" y="5332413"/>
          <p14:tracePt t="42989" x="3165475" y="5340350"/>
          <p14:tracePt t="42997" x="3198813" y="5348288"/>
          <p14:tracePt t="43004" x="3222625" y="5348288"/>
          <p14:tracePt t="43011" x="3262313" y="5348288"/>
          <p14:tracePt t="43018" x="3271838" y="5348288"/>
          <p14:tracePt t="43025" x="3295650" y="5348288"/>
          <p14:tracePt t="43032" x="3319463" y="5348288"/>
          <p14:tracePt t="43040" x="3327400" y="5348288"/>
          <p14:tracePt t="43046" x="3344863" y="5348288"/>
          <p14:tracePt t="43054" x="3360738" y="5340350"/>
          <p14:tracePt t="43060" x="3392488" y="5324475"/>
          <p14:tracePt t="43068" x="3409950" y="5308600"/>
          <p14:tracePt t="43075" x="3433763" y="5291138"/>
          <p14:tracePt t="43082" x="3449638" y="5275263"/>
          <p14:tracePt t="43089" x="3465513" y="5267325"/>
          <p14:tracePt t="43096" x="3482975" y="5251450"/>
          <p14:tracePt t="43105" x="3490913" y="5251450"/>
          <p14:tracePt t="43110" x="3506788" y="5235575"/>
          <p14:tracePt t="43117" x="3530600" y="5218113"/>
          <p14:tracePt t="43124" x="3538538" y="5202238"/>
          <p14:tracePt t="43132" x="3546475" y="5162550"/>
          <p14:tracePt t="43139" x="3546475" y="5121275"/>
          <p14:tracePt t="43146" x="3546475" y="5080000"/>
          <p14:tracePt t="43154" x="3546475" y="5048250"/>
          <p14:tracePt t="43162" x="3546475" y="5024438"/>
          <p14:tracePt t="43168" x="3546475" y="5006975"/>
          <p14:tracePt t="43178" x="3546475" y="4991100"/>
          <p14:tracePt t="43190" x="3546475" y="4983163"/>
          <p14:tracePt t="43196" x="3546475" y="4975225"/>
          <p14:tracePt t="43212" x="3546475" y="4959350"/>
          <p14:tracePt t="43217" x="3546475" y="4951413"/>
          <p14:tracePt t="43226" x="3556000" y="4941888"/>
          <p14:tracePt t="43232" x="3579813" y="4918075"/>
          <p14:tracePt t="43238" x="3611563" y="4886325"/>
          <p14:tracePt t="43247" x="3668713" y="4845050"/>
          <p14:tracePt t="43254" x="3733800" y="4805363"/>
          <p14:tracePt t="43260" x="3798888" y="4764088"/>
          <p14:tracePt t="43267" x="3848100" y="4740275"/>
          <p14:tracePt t="43275" x="3903663" y="4706938"/>
          <p14:tracePt t="43281" x="3960813" y="4675188"/>
          <p14:tracePt t="43289" x="3994150" y="4641850"/>
          <p14:tracePt t="43296" x="4033838" y="4610100"/>
          <p14:tracePt t="43304" x="4067175" y="4560888"/>
          <p14:tracePt t="43310" x="4090988" y="4529138"/>
          <p14:tracePt t="43318" x="4122738" y="4495800"/>
          <p14:tracePt t="43325" x="4140200" y="4471988"/>
          <p14:tracePt t="43332" x="4148138" y="4456113"/>
          <p14:tracePt t="43339" x="4156075" y="4430713"/>
          <p14:tracePt t="43345" x="4164013" y="4414838"/>
          <p14:tracePt t="43354" x="4164013" y="4406900"/>
          <p14:tracePt t="43361" x="4171950" y="4391025"/>
          <p14:tracePt t="43367" x="4179888" y="4375150"/>
          <p14:tracePt t="43375" x="4179888" y="4357688"/>
          <p14:tracePt t="43381" x="4179888" y="4333875"/>
          <p14:tracePt t="43388" x="4179888" y="4310063"/>
          <p14:tracePt t="43396" x="4156075" y="4260850"/>
          <p14:tracePt t="43405" x="4140200" y="4229100"/>
          <p14:tracePt t="43410" x="4106863" y="4171950"/>
          <p14:tracePt t="43417" x="4067175" y="4122738"/>
          <p14:tracePt t="43424" x="4010025" y="4065588"/>
          <p14:tracePt t="43431" x="3944938" y="4000500"/>
          <p14:tracePt t="43441" x="3871913" y="3952875"/>
          <p14:tracePt t="43446" x="3775075" y="3887788"/>
          <p14:tracePt t="43458" x="3709988" y="3838575"/>
          <p14:tracePt t="43462" x="3595688" y="3773488"/>
          <p14:tracePt t="43467" x="3498850" y="3716338"/>
          <p14:tracePt t="43475" x="3392488" y="3652838"/>
          <p14:tracePt t="43481" x="3254375" y="3595688"/>
          <p14:tracePt t="43489" x="3149600" y="3554413"/>
          <p14:tracePt t="43496" x="3052763" y="3522663"/>
          <p14:tracePt t="43504" x="2962275" y="3497263"/>
          <p14:tracePt t="43511" x="2906713" y="3473450"/>
          <p14:tracePt t="43517" x="2833688" y="3465513"/>
          <p14:tracePt t="43525" x="2776538" y="3441700"/>
          <p14:tracePt t="43532" x="2759075" y="3433763"/>
          <p14:tracePt t="43538" x="2735263" y="3433763"/>
          <p14:tracePt t="43546" x="2727325" y="3433763"/>
          <p14:tracePt t="43561" x="2711450" y="3433763"/>
          <p14:tracePt t="43575" x="2703513" y="3433763"/>
          <p14:tracePt t="43588" x="2703513" y="3424238"/>
          <p14:tracePt t="43597" x="2703513" y="3416300"/>
          <p14:tracePt t="43604" x="2792413" y="3392488"/>
          <p14:tracePt t="43611" x="2906713" y="3360738"/>
          <p14:tracePt t="43616" x="3092450" y="3319463"/>
          <p14:tracePt t="43625" x="3214688" y="3278188"/>
          <p14:tracePt t="43632" x="3368675" y="3246438"/>
          <p14:tracePt t="43638" x="3473450" y="3214688"/>
          <p14:tracePt t="43647" x="3563938" y="3189288"/>
          <p14:tracePt t="43653" x="3636963" y="3157538"/>
          <p14:tracePt t="43661" x="3717925" y="3141663"/>
          <p14:tracePt t="43667" x="3757613" y="3124200"/>
          <p14:tracePt t="43674" x="3806825" y="3108325"/>
          <p14:tracePt t="43680" x="3822700" y="3100388"/>
          <p14:tracePt t="43689" x="3840163" y="3092450"/>
          <p14:tracePt t="43695" x="3856038" y="3076575"/>
          <p14:tracePt t="43704" x="3863975" y="3067050"/>
          <p14:tracePt t="43709" x="3871913" y="3067050"/>
          <p14:tracePt t="43717" x="3879850" y="3051175"/>
          <p14:tracePt t="43732" x="3879850" y="3035300"/>
          <p14:tracePt t="43737" x="3879850" y="3027363"/>
          <p14:tracePt t="43746" x="3879850" y="3011488"/>
          <p14:tracePt t="43753" x="3879850" y="3003550"/>
          <p14:tracePt t="43760" x="3863975" y="3003550"/>
          <p14:tracePt t="43766" x="3822700" y="2986088"/>
          <p14:tracePt t="43775" x="3798888" y="2978150"/>
          <p14:tracePt t="43781" x="3757613" y="2978150"/>
          <p14:tracePt t="43787" x="3725863" y="2978150"/>
          <p14:tracePt t="43795" x="3684588" y="2978150"/>
          <p14:tracePt t="43803" x="3660775" y="2978150"/>
          <p14:tracePt t="43809" x="3636963" y="2978150"/>
          <p14:tracePt t="43816" x="3603625" y="2978150"/>
          <p14:tracePt t="43824" x="3587750" y="2986088"/>
          <p14:tracePt t="43831" x="3571875" y="2986088"/>
          <p14:tracePt t="43838" x="3563938" y="2986088"/>
          <p14:tracePt t="43845" x="3556000" y="2986088"/>
          <p14:tracePt t="43854" x="3546475" y="2994025"/>
          <p14:tracePt t="43859" x="3546475" y="3003550"/>
          <p14:tracePt t="43866" x="3538538" y="3003550"/>
          <p14:tracePt t="43874" x="3530600" y="3027363"/>
          <p14:tracePt t="43883" x="3514725" y="3059113"/>
          <p14:tracePt t="43887" x="3490913" y="3124200"/>
          <p14:tracePt t="43895" x="3465513" y="3181350"/>
          <p14:tracePt t="43902" x="3449638" y="3287713"/>
          <p14:tracePt t="43910" x="3449638" y="3351213"/>
          <p14:tracePt t="43917" x="3433763" y="3416300"/>
          <p14:tracePt t="43925" x="3433763" y="3473450"/>
          <p14:tracePt t="43931" x="3433763" y="3522663"/>
          <p14:tracePt t="43937" x="3433763" y="3554413"/>
          <p14:tracePt t="43945" x="3449638" y="3587750"/>
          <p14:tracePt t="43952" x="3465513" y="3611563"/>
          <p14:tracePt t="43959" x="3530600" y="3643313"/>
          <p14:tracePt t="43966" x="3603625" y="3684588"/>
          <p14:tracePt t="43973" x="3684588" y="3716338"/>
          <p14:tracePt t="43981" x="3775075" y="3725863"/>
          <p14:tracePt t="43987" x="3879850" y="3725863"/>
          <p14:tracePt t="43996" x="3968750" y="3725863"/>
          <p14:tracePt t="44002" x="4033838" y="3725863"/>
          <p14:tracePt t="44010" x="4098925" y="3716338"/>
          <p14:tracePt t="44016" x="4132263" y="3716338"/>
          <p14:tracePt t="44023" x="4156075" y="3716338"/>
          <p14:tracePt t="44032" x="4164013" y="3716338"/>
          <p14:tracePt t="44037" x="4171950" y="3716338"/>
          <p14:tracePt t="44045" x="4179888" y="3716338"/>
          <p14:tracePt t="44060" x="4179888" y="3708400"/>
          <p14:tracePt t="44067" x="4179888" y="3700463"/>
          <p14:tracePt t="44073" x="4164013" y="3676650"/>
          <p14:tracePt t="44081" x="4098925" y="3635375"/>
          <p14:tracePt t="44087" x="3903663" y="3554413"/>
          <p14:tracePt t="44096" x="3702050" y="3530600"/>
          <p14:tracePt t="44102" x="3538538" y="3530600"/>
          <p14:tracePt t="44110" x="3368675" y="3538538"/>
          <p14:tracePt t="44116" x="3238500" y="3570288"/>
          <p14:tracePt t="44125" x="3125788" y="3587750"/>
          <p14:tracePt t="44130" x="3027363" y="3619500"/>
          <p14:tracePt t="44137" x="2962275" y="3635375"/>
          <p14:tracePt t="44147" x="2906713" y="3676650"/>
          <p14:tracePt t="44152" x="2857500" y="3708400"/>
          <p14:tracePt t="44162" x="2833688" y="3741738"/>
          <p14:tracePt t="44166" x="2800350" y="3798888"/>
          <p14:tracePt t="44173" x="2784475" y="3830638"/>
          <p14:tracePt t="44180" x="2792413" y="3871913"/>
          <p14:tracePt t="44187" x="2824163" y="3903663"/>
          <p14:tracePt t="44195" x="2889250" y="3960813"/>
          <p14:tracePt t="44202" x="2995613" y="3976688"/>
          <p14:tracePt t="44209" x="3141663" y="3992563"/>
          <p14:tracePt t="44216" x="3246438" y="3984625"/>
          <p14:tracePt t="44223" x="3392488" y="3952875"/>
          <p14:tracePt t="44230" x="3498850" y="3911600"/>
          <p14:tracePt t="44238" x="3595688" y="3854450"/>
          <p14:tracePt t="44244" x="3692525" y="3806825"/>
          <p14:tracePt t="44251" x="3775075" y="3773488"/>
          <p14:tracePt t="44259" x="3830638" y="3741738"/>
          <p14:tracePt t="44265" x="3848100" y="3725863"/>
          <p14:tracePt t="44273" x="3863975" y="3716338"/>
          <p14:tracePt t="44280" x="3863975" y="3708400"/>
          <p14:tracePt t="44294" x="3863975" y="3692525"/>
          <p14:tracePt t="44300" x="3848100" y="3676650"/>
          <p14:tracePt t="44308" x="3741738" y="3643313"/>
          <p14:tracePt t="44316" x="3611563" y="3643313"/>
          <p14:tracePt t="44322" x="3506788" y="3643313"/>
          <p14:tracePt t="44330" x="3392488" y="3676650"/>
          <p14:tracePt t="44338" x="3287713" y="3692525"/>
          <p14:tracePt t="44344" x="3214688" y="3716338"/>
          <p14:tracePt t="44351" x="3173413" y="3733800"/>
          <p14:tracePt t="44358" x="3149600" y="3757613"/>
          <p14:tracePt t="44365" x="3116263" y="3773488"/>
          <p14:tracePt t="44372" x="3100388" y="3781425"/>
          <p14:tracePt t="44388" x="3092450" y="3781425"/>
          <p14:tracePt t="44395" x="3084513" y="3781425"/>
          <p14:tracePt t="44409" x="3092450" y="3781425"/>
          <p14:tracePt t="44416" x="3165475" y="3773488"/>
          <p14:tracePt t="44422" x="3254375" y="3733800"/>
          <p14:tracePt t="44430" x="3368675" y="3692525"/>
          <p14:tracePt t="44437" x="3433763" y="3660775"/>
          <p14:tracePt t="44444" x="3490913" y="3627438"/>
          <p14:tracePt t="44452" x="3514725" y="3619500"/>
          <p14:tracePt t="44458" x="3530600" y="3611563"/>
          <p14:tracePt t="44465" x="3538538" y="3603625"/>
          <p14:tracePt t="44473" x="3546475" y="3595688"/>
          <p14:tracePt t="44481" x="3556000" y="3595688"/>
          <p14:tracePt t="44494" x="3563938" y="3579813"/>
          <p14:tracePt t="44501" x="3571875" y="3554413"/>
          <p14:tracePt t="44508" x="3579813" y="3538538"/>
          <p14:tracePt t="44516" x="3595688" y="3514725"/>
          <p14:tracePt t="44523" x="3595688" y="3497263"/>
          <p14:tracePt t="44530" x="3595688" y="3481388"/>
          <p14:tracePt t="44539" x="3595688" y="3473450"/>
          <p14:tracePt t="44545" x="3595688" y="3465513"/>
          <p14:tracePt t="44552" x="3595688" y="3457575"/>
          <p14:tracePt t="44559" x="3595688" y="3449638"/>
          <p14:tracePt t="44572" x="3595688" y="3433763"/>
          <p14:tracePt t="44596" x="3595688" y="3424238"/>
          <p14:tracePt t="44602" x="3619500" y="3408363"/>
          <p14:tracePt t="44609" x="3692525" y="3351213"/>
          <p14:tracePt t="44616" x="3783013" y="3303588"/>
          <p14:tracePt t="44621" x="3895725" y="3254375"/>
          <p14:tracePt t="44630" x="3952875" y="3230563"/>
          <p14:tracePt t="44637" x="4017963" y="3205163"/>
          <p14:tracePt t="44645" x="4059238" y="3197225"/>
          <p14:tracePt t="44651" x="4106863" y="3189288"/>
          <p14:tracePt t="44658" x="4122738" y="3181350"/>
          <p14:tracePt t="44665" x="4140200" y="3181350"/>
          <p14:tracePt t="44671" x="4148138" y="3181350"/>
          <p14:tracePt t="44680" x="4156075" y="3181350"/>
          <p14:tracePt t="44687" x="4164013" y="3181350"/>
          <p14:tracePt t="44745" x="4132263" y="3173413"/>
          <p14:tracePt t="44752" x="4075113" y="3141663"/>
          <p14:tracePt t="44758" x="3976688" y="3132138"/>
          <p14:tracePt t="44765" x="3913188" y="3124200"/>
          <p14:tracePt t="44771" x="3848100" y="3116263"/>
          <p14:tracePt t="44779" x="3798888" y="3108325"/>
          <p14:tracePt t="44787" x="3749675" y="3084513"/>
          <p14:tracePt t="44793" x="3725863" y="3084513"/>
          <p14:tracePt t="44801" x="3702050" y="3067050"/>
          <p14:tracePt t="44808" x="3676650" y="3067050"/>
          <p14:tracePt t="44815" x="3660775" y="3059113"/>
          <p14:tracePt t="44821" x="3636963" y="3059113"/>
          <p14:tracePt t="44829" x="3611563" y="3059113"/>
          <p14:tracePt t="44837" x="3587750" y="3059113"/>
          <p14:tracePt t="44857" x="3498850" y="3059113"/>
          <p14:tracePt t="44864" x="3457575" y="3076575"/>
          <p14:tracePt t="44871" x="3433763" y="3084513"/>
          <p14:tracePt t="44878" x="3425825" y="3084513"/>
          <p14:tracePt t="44887" x="3400425" y="3084513"/>
          <p14:tracePt t="44900" x="3392488" y="3084513"/>
          <p14:tracePt t="44907" x="3384550" y="3084513"/>
          <p14:tracePt t="44921" x="3376613" y="3084513"/>
          <p14:tracePt t="44929" x="3368675" y="3084513"/>
          <p14:tracePt t="44985" x="3376613" y="3084513"/>
          <p14:tracePt t="44993" x="3425825" y="3084513"/>
          <p14:tracePt t="44999" x="3457575" y="3084513"/>
          <p14:tracePt t="45007" x="3506788" y="3084513"/>
          <p14:tracePt t="45014" x="3546475" y="3084513"/>
          <p14:tracePt t="45021" x="3587750" y="3084513"/>
          <p14:tracePt t="45029" x="3629025" y="3084513"/>
          <p14:tracePt t="45035" x="3684588" y="3084513"/>
          <p14:tracePt t="45044" x="3709988" y="3084513"/>
          <p14:tracePt t="45050" x="3749675" y="3084513"/>
          <p14:tracePt t="45057" x="3767138" y="3084513"/>
          <p14:tracePt t="45065" x="3790950" y="3084513"/>
          <p14:tracePt t="45071" x="3814763" y="3084513"/>
          <p14:tracePt t="45085" x="3822700" y="3084513"/>
          <p14:tracePt t="45093" x="3830638" y="3084513"/>
          <p14:tracePt t="45121" x="3840163" y="3084513"/>
          <p14:tracePt t="45135" x="3840163" y="3092450"/>
          <p14:tracePt t="45157" x="3840163" y="3100388"/>
          <p14:tracePt t="45171" x="3840163" y="3108325"/>
          <p14:tracePt t="45179" x="3830638" y="3116263"/>
          <p14:tracePt t="45185" x="3806825" y="3141663"/>
          <p14:tracePt t="45192" x="3775075" y="3149600"/>
          <p14:tracePt t="45199" x="3757613" y="3157538"/>
          <p14:tracePt t="45207" x="3733800" y="3165475"/>
          <p14:tracePt t="45214" x="3709988" y="3173413"/>
          <p14:tracePt t="45220" x="3702050" y="3181350"/>
          <p14:tracePt t="45228" x="3692525" y="3189288"/>
          <p14:tracePt t="45234" x="3684588" y="3189288"/>
          <p14:tracePt t="45256" x="3684588" y="3205163"/>
          <p14:tracePt t="45271" x="3684588" y="3214688"/>
          <p14:tracePt t="45277" x="3702050" y="3214688"/>
          <p14:tracePt t="45285" x="3741738" y="3214688"/>
          <p14:tracePt t="45292" x="3775075" y="3214688"/>
          <p14:tracePt t="45300" x="3830638" y="3214688"/>
          <p14:tracePt t="45307" x="3863975" y="3214688"/>
          <p14:tracePt t="45314" x="3903663" y="3205163"/>
          <p14:tracePt t="45320" x="3937000" y="3181350"/>
          <p14:tracePt t="45327" x="3960813" y="3165475"/>
          <p14:tracePt t="45335" x="4002088" y="3149600"/>
          <p14:tracePt t="45342" x="4017963" y="3141663"/>
          <p14:tracePt t="45349" x="4025900" y="3132138"/>
          <p14:tracePt t="45356" x="4033838" y="3108325"/>
          <p14:tracePt t="45363" x="4049713" y="3092450"/>
          <p14:tracePt t="45371" x="4049713" y="3084513"/>
          <p14:tracePt t="45378" x="4049713" y="3067050"/>
          <p14:tracePt t="45384" x="4033838" y="3051175"/>
          <p14:tracePt t="45391" x="4010025" y="3035300"/>
          <p14:tracePt t="45398" x="3952875" y="3019425"/>
          <p14:tracePt t="45406" x="3895725" y="3003550"/>
          <p14:tracePt t="45413" x="3830638" y="3003550"/>
          <p14:tracePt t="45420" x="3775075" y="3011488"/>
          <p14:tracePt t="45428" x="3749675" y="3011488"/>
          <p14:tracePt t="45434" x="3717925" y="3019425"/>
          <p14:tracePt t="45442" x="3668713" y="3043238"/>
          <p14:tracePt t="45449" x="3652838" y="3051175"/>
          <p14:tracePt t="45455" x="3636963" y="3059113"/>
          <p14:tracePt t="45463" x="3611563" y="3067050"/>
          <p14:tracePt t="45471" x="3603625" y="3076575"/>
          <p14:tracePt t="45478" x="3595688" y="3084513"/>
          <p14:tracePt t="45484" x="3587750" y="3084513"/>
          <p14:tracePt t="45492" x="3587750" y="3092450"/>
          <p14:tracePt t="45499" x="3587750" y="3100388"/>
          <p14:tracePt t="45513" x="3587750" y="3116263"/>
          <p14:tracePt t="45521" x="3587750" y="3124200"/>
          <p14:tracePt t="45527" x="3611563" y="3141663"/>
          <p14:tracePt t="45534" x="3652838" y="3149600"/>
          <p14:tracePt t="45542" x="3692525" y="3157538"/>
          <p14:tracePt t="45548" x="3733800" y="3157538"/>
          <p14:tracePt t="45556" x="3767138" y="3157538"/>
          <p14:tracePt t="45563" x="3790950" y="3157538"/>
          <p14:tracePt t="45570" x="3806825" y="3157538"/>
          <p14:tracePt t="45577" x="3822700" y="3157538"/>
          <p14:tracePt t="45592" x="3830638" y="3157538"/>
          <p14:tracePt t="45598" x="3840163" y="3157538"/>
          <p14:tracePt t="45636" x="3840163" y="3149600"/>
          <p14:tracePt t="45642" x="3830638" y="3141663"/>
          <p14:tracePt t="45649" x="3814763" y="3132138"/>
          <p14:tracePt t="45656" x="3767138" y="3108325"/>
          <p14:tracePt t="45664" x="3733800" y="3100388"/>
          <p14:tracePt t="45671" x="3702050" y="3100388"/>
          <p14:tracePt t="45677" x="3684588" y="3100388"/>
          <p14:tracePt t="45685" x="3668713" y="3100388"/>
          <p14:tracePt t="45692" x="3660775" y="3100388"/>
          <p14:tracePt t="45698" x="3652838" y="3100388"/>
          <p14:tracePt t="45706" x="3644900" y="3100388"/>
          <p14:tracePt t="45713" x="3636963" y="3100388"/>
          <p14:tracePt t="45721" x="3629025" y="3100388"/>
          <p14:tracePt t="45741" x="3619500" y="3100388"/>
          <p14:tracePt t="45798" x="3629025" y="3100388"/>
          <p14:tracePt t="45805" x="3652838" y="3092450"/>
          <p14:tracePt t="45812" x="3676650" y="3084513"/>
          <p14:tracePt t="45821" x="3733800" y="3076575"/>
          <p14:tracePt t="45827" x="3767138" y="3067050"/>
          <p14:tracePt t="45834" x="3790950" y="3067050"/>
          <p14:tracePt t="45841" x="3830638" y="3059113"/>
          <p14:tracePt t="45848" x="3856038" y="3059113"/>
          <p14:tracePt t="45855" x="3863975" y="3059113"/>
          <p14:tracePt t="45862" x="3879850" y="3059113"/>
          <p14:tracePt t="45870" x="3887788" y="3059113"/>
          <p14:tracePt t="45898" x="3895725" y="3059113"/>
          <p14:tracePt t="45964" x="3871913" y="3059113"/>
          <p14:tracePt t="45970" x="3830638" y="3051175"/>
          <p14:tracePt t="45976" x="3775075" y="3027363"/>
          <p14:tracePt t="45983" x="3733800" y="3019425"/>
          <p14:tracePt t="45991" x="3702050" y="3011488"/>
          <p14:tracePt t="45998" x="3676650" y="3003550"/>
          <p14:tracePt t="46005" x="3668713" y="3003550"/>
          <p14:tracePt t="46012" x="3652838" y="3003550"/>
          <p14:tracePt t="46021" x="3644900" y="3003550"/>
          <p14:tracePt t="46026" x="3636963" y="3003550"/>
          <p14:tracePt t="46033" x="3629025" y="3003550"/>
          <p14:tracePt t="46090" x="3668713" y="3011488"/>
          <p14:tracePt t="46097" x="3702050" y="3019425"/>
          <p14:tracePt t="46105" x="3741738" y="3043238"/>
          <p14:tracePt t="46113" x="3775075" y="3051175"/>
          <p14:tracePt t="46122" x="3790950" y="3059113"/>
          <p14:tracePt t="46127" x="3806825" y="3067050"/>
          <p14:tracePt t="46134" x="3822700" y="3067050"/>
          <p14:tracePt t="46142" x="3830638" y="3067050"/>
          <p14:tracePt t="46170" x="3840163" y="3067050"/>
          <p14:tracePt t="46199" x="3830638" y="3067050"/>
          <p14:tracePt t="46205" x="3790950" y="3067050"/>
          <p14:tracePt t="46212" x="3767138" y="3067050"/>
          <p14:tracePt t="46221" x="3741738" y="3067050"/>
          <p14:tracePt t="46226" x="3709988" y="3067050"/>
          <p14:tracePt t="46233" x="3702050" y="3067050"/>
          <p14:tracePt t="46240" x="3692525" y="3067050"/>
          <p14:tracePt t="46254" x="3684588" y="3067050"/>
          <p14:tracePt t="46262" x="3676650" y="3067050"/>
          <p14:tracePt t="46298" x="3702050" y="3067050"/>
          <p14:tracePt t="46304" x="3775075" y="3067050"/>
          <p14:tracePt t="46312" x="3848100" y="3067050"/>
          <p14:tracePt t="46319" x="3903663" y="3067050"/>
          <p14:tracePt t="46327" x="3952875" y="3067050"/>
          <p14:tracePt t="46333" x="3968750" y="3067050"/>
          <p14:tracePt t="46340" x="3976688" y="3067050"/>
          <p14:tracePt t="46347" x="3994150" y="3067050"/>
          <p14:tracePt t="46354" x="4002088" y="3067050"/>
          <p14:tracePt t="46406" x="3968750" y="3067050"/>
          <p14:tracePt t="46411" x="3921125" y="3067050"/>
          <p14:tracePt t="46419" x="3856038" y="3067050"/>
          <p14:tracePt t="46426" x="3798888" y="3067050"/>
          <p14:tracePt t="46433" x="3783013" y="3067050"/>
          <p14:tracePt t="46442" x="3757613" y="3067050"/>
          <p14:tracePt t="46447" x="3733800" y="3067050"/>
          <p14:tracePt t="46462" x="3725863" y="3067050"/>
          <p14:tracePt t="46468" x="3717925" y="3067050"/>
          <p14:tracePt t="46498" x="3725863" y="3067050"/>
          <p14:tracePt t="46505" x="3798888" y="3059113"/>
          <p14:tracePt t="46512" x="3871913" y="3059113"/>
          <p14:tracePt t="46518" x="3944938" y="3043238"/>
          <p14:tracePt t="46526" x="3968750" y="3043238"/>
          <p14:tracePt t="46533" x="3994150" y="3043238"/>
          <p14:tracePt t="46541" x="4010025" y="3043238"/>
          <p14:tracePt t="46547" x="4017963" y="3043238"/>
          <p14:tracePt t="46554" x="4025900" y="3043238"/>
          <p14:tracePt t="46576" x="4033838" y="3043238"/>
          <p14:tracePt t="46661" x="4025900" y="3043238"/>
          <p14:tracePt t="46668" x="4010025" y="3035300"/>
          <p14:tracePt t="46675" x="3994150" y="3035300"/>
          <p14:tracePt t="46682" x="3986213" y="3035300"/>
          <p14:tracePt t="46689" x="3968750" y="3035300"/>
          <p14:tracePt t="46697" x="3944938" y="3035300"/>
          <p14:tracePt t="46704" x="3913188" y="3035300"/>
          <p14:tracePt t="46711" x="3879850" y="3043238"/>
          <p14:tracePt t="46717" x="3840163" y="3051175"/>
          <p14:tracePt t="46726" x="3814763" y="3059113"/>
          <p14:tracePt t="46732" x="3806825" y="3059113"/>
          <p14:tracePt t="46740" x="3790950" y="3059113"/>
          <p14:tracePt t="46746" x="3783013" y="3067050"/>
          <p14:tracePt t="46753" x="3775075" y="3076575"/>
          <p14:tracePt t="46762" x="3757613" y="3084513"/>
          <p14:tracePt t="46776" x="3749675" y="3084513"/>
          <p14:tracePt t="46783" x="3741738" y="3084513"/>
          <p14:tracePt t="46789" x="3733800" y="3092450"/>
          <p14:tracePt t="46797" x="3717925" y="3108325"/>
          <p14:tracePt t="46804" x="3684588" y="3124200"/>
          <p14:tracePt t="46812" x="3629025" y="3149600"/>
          <p14:tracePt t="46818" x="3556000" y="3205163"/>
          <p14:tracePt t="46826" x="3498850" y="3238500"/>
          <p14:tracePt t="46833" x="3441700" y="3270250"/>
          <p14:tracePt t="46839" x="3409950" y="3303588"/>
          <p14:tracePt t="46847" x="3360738" y="3335338"/>
          <p14:tracePt t="46854" x="3336925" y="3351213"/>
          <p14:tracePt t="46862" x="3311525" y="3392488"/>
          <p14:tracePt t="46867" x="3287713" y="3400425"/>
          <p14:tracePt t="46876" x="3279775" y="3408363"/>
          <p14:tracePt t="46882" x="3271838" y="3416300"/>
          <p14:tracePt t="46888" x="3262313" y="3424238"/>
          <p14:tracePt t="46904" x="3254375" y="3433763"/>
          <p14:tracePt t="46912" x="3246438" y="3433763"/>
          <p14:tracePt t="46925" x="3246438" y="3441700"/>
          <p14:tracePt t="46938" x="3238500" y="3441700"/>
          <p14:tracePt t="46954" x="3238500" y="3449638"/>
          <p14:tracePt t="46961" x="3230563" y="3449638"/>
          <p14:tracePt t="46968" x="3230563" y="3457575"/>
          <p14:tracePt t="46974" x="3230563" y="3465513"/>
          <p14:tracePt t="46989" x="3222625" y="3473450"/>
          <p14:tracePt t="46996" x="3222625" y="3481388"/>
          <p14:tracePt t="47011" x="3214688" y="3489325"/>
          <p14:tracePt t="47018" x="3214688" y="3497263"/>
          <p14:tracePt t="47025" x="3214688" y="3506788"/>
          <p14:tracePt t="47032" x="3214688" y="3514725"/>
          <p14:tracePt t="47047" x="3214688" y="3522663"/>
          <p14:tracePt t="47054" x="3214688" y="3530600"/>
          <p14:tracePt t="47061" x="3214688" y="3538538"/>
          <p14:tracePt t="47075" x="3214688" y="3546475"/>
          <p14:tracePt t="47082" x="3214688" y="3554413"/>
          <p14:tracePt t="47089" x="3222625" y="3554413"/>
          <p14:tracePt t="47097" x="3246438" y="3562350"/>
          <p14:tracePt t="47104" x="3287713" y="3562350"/>
          <p14:tracePt t="47111" x="3352800" y="3554413"/>
          <p14:tracePt t="47117" x="3409950" y="3546475"/>
          <p14:tracePt t="47125" x="3490913" y="3538538"/>
          <p14:tracePt t="47132" x="3546475" y="3522663"/>
          <p14:tracePt t="47138" x="3587750" y="3514725"/>
          <p14:tracePt t="47146" x="3611563" y="3506788"/>
          <p14:tracePt t="47154" x="3636963" y="3506788"/>
          <p14:tracePt t="47160" x="3652838" y="3497263"/>
          <p14:tracePt t="47169" x="3660775" y="3489325"/>
          <p14:tracePt t="47178" x="3668713" y="3473450"/>
          <p14:tracePt t="47181" x="3676650" y="3473450"/>
          <p14:tracePt t="47196" x="3684588" y="3473450"/>
          <p14:tracePt t="47232" x="3684588" y="3465513"/>
          <p14:tracePt t="47261" x="3684588" y="3457575"/>
          <p14:tracePt t="47267" x="3692525" y="3457575"/>
          <p14:tracePt t="47318" x="3668713" y="3457575"/>
          <p14:tracePt t="47325" x="3644900" y="3457575"/>
          <p14:tracePt t="47332" x="3611563" y="3457575"/>
          <p14:tracePt t="47338" x="3579813" y="3457575"/>
          <p14:tracePt t="47346" x="3563938" y="3457575"/>
          <p14:tracePt t="47353" x="3546475" y="3457575"/>
          <p14:tracePt t="47368" x="3530600" y="3457575"/>
          <p14:tracePt t="47382" x="3522663" y="3457575"/>
          <p14:tracePt t="47388" x="3514725" y="3457575"/>
          <p14:tracePt t="47502" x="3522663" y="3449638"/>
          <p14:tracePt t="47508" x="3595688" y="3392488"/>
          <p14:tracePt t="47516" x="3676650" y="3335338"/>
          <p14:tracePt t="47524" x="3741738" y="3287713"/>
          <p14:tracePt t="47531" x="3775075" y="3262313"/>
          <p14:tracePt t="47538" x="3783013" y="3254375"/>
          <p14:tracePt t="47545" x="3790950" y="3254375"/>
          <p14:tracePt t="47554" x="3798888" y="3254375"/>
          <p14:tracePt t="47566" x="3798888" y="3246438"/>
          <p14:tracePt t="47574" x="3806825" y="3246438"/>
          <p14:tracePt t="47596" x="3814763" y="3246438"/>
          <p14:tracePt t="47603" x="3822700" y="3238500"/>
          <p14:tracePt t="47610" x="3830638" y="3238500"/>
          <p14:tracePt t="47616" x="3879850" y="3238500"/>
          <p14:tracePt t="47623" x="3913188" y="3238500"/>
          <p14:tracePt t="47631" x="3929063" y="3238500"/>
          <p14:tracePt t="47637" x="3960813" y="3246438"/>
          <p14:tracePt t="47646" x="3976688" y="3254375"/>
          <p14:tracePt t="47660" x="3986213" y="3262313"/>
          <p14:tracePt t="47667" x="3994150" y="3262313"/>
          <p14:tracePt t="47688" x="3994150" y="3270250"/>
          <p14:tracePt t="47696" x="3976688" y="3278188"/>
          <p14:tracePt t="47701" x="3887788" y="3303588"/>
          <p14:tracePt t="47711" x="3775075" y="3327400"/>
          <p14:tracePt t="47716" x="3652838" y="3343275"/>
          <p14:tracePt t="47724" x="3546475" y="3368675"/>
          <p14:tracePt t="47731" x="3400425" y="3392488"/>
          <p14:tracePt t="47738" x="3287713" y="3424238"/>
          <p14:tracePt t="47746" x="3165475" y="3457575"/>
          <p14:tracePt t="47752" x="3060700" y="3489325"/>
          <p14:tracePt t="47760" x="2962275" y="3530600"/>
          <p14:tracePt t="47767" x="2922588" y="3546475"/>
          <p14:tracePt t="47774" x="2881313" y="3554413"/>
          <p14:tracePt t="47780" x="2865438" y="3562350"/>
          <p14:tracePt t="47787" x="2849563" y="3570288"/>
          <p14:tracePt t="47803" x="2841625" y="3570288"/>
          <p14:tracePt t="47818" x="2849563" y="3570288"/>
          <p14:tracePt t="47823" x="2946400" y="3570288"/>
          <p14:tracePt t="47831" x="3108325" y="3530600"/>
          <p14:tracePt t="47837" x="3303588" y="3465513"/>
          <p14:tracePt t="47844" x="3425825" y="3416300"/>
          <p14:tracePt t="47851" x="3514725" y="3392488"/>
          <p14:tracePt t="47871" x="3603625" y="3343275"/>
          <p14:tracePt t="47874" x="3619500" y="3335338"/>
          <p14:tracePt t="47881" x="3629025" y="3335338"/>
          <p14:tracePt t="47931" x="3611563" y="3335338"/>
          <p14:tracePt t="47936" x="3563938" y="3343275"/>
          <p14:tracePt t="47945" x="3498850" y="3360738"/>
          <p14:tracePt t="47951" x="3473450" y="3384550"/>
          <p14:tracePt t="47959" x="3457575" y="3392488"/>
          <p14:tracePt t="47966" x="3441700" y="3400425"/>
          <p14:tracePt t="47981" x="3425825" y="3400425"/>
          <p14:tracePt t="48009" x="3457575" y="3400425"/>
          <p14:tracePt t="48016" x="3546475" y="3392488"/>
          <p14:tracePt t="48023" x="3636963" y="3376613"/>
          <p14:tracePt t="48030" x="3717925" y="3343275"/>
          <p14:tracePt t="48037" x="3814763" y="3319463"/>
          <p14:tracePt t="48044" x="3895725" y="3303588"/>
          <p14:tracePt t="48052" x="3960813" y="3287713"/>
          <p14:tracePt t="48060" x="4017963" y="3254375"/>
          <p14:tracePt t="48067" x="4041775" y="3246438"/>
          <p14:tracePt t="48073" x="4059238" y="3238500"/>
          <p14:tracePt t="48088" x="4067175" y="3238500"/>
          <p14:tracePt t="48095" x="4075113" y="3238500"/>
          <p14:tracePt t="48122" x="4059238" y="3238500"/>
          <p14:tracePt t="48131" x="4010025" y="3238500"/>
          <p14:tracePt t="48137" x="3944938" y="3238500"/>
          <p14:tracePt t="48145" x="3856038" y="3246438"/>
          <p14:tracePt t="48151" x="3783013" y="3254375"/>
          <p14:tracePt t="48158" x="3741738" y="3287713"/>
          <p14:tracePt t="48166" x="3717925" y="3303588"/>
          <p14:tracePt t="48172" x="3702050" y="3303588"/>
          <p14:tracePt t="48180" x="3684588" y="3311525"/>
          <p14:tracePt t="48187" x="3676650" y="3311525"/>
          <p14:tracePt t="48194" x="3676650" y="3319463"/>
          <p14:tracePt t="48201" x="3660775" y="3319463"/>
          <p14:tracePt t="48217" x="3684588" y="3319463"/>
          <p14:tracePt t="48222" x="3749675" y="3319463"/>
          <p14:tracePt t="48230" x="3871913" y="3303588"/>
          <p14:tracePt t="48237" x="3976688" y="3287713"/>
          <p14:tracePt t="48245" x="4067175" y="3262313"/>
          <p14:tracePt t="48250" x="4122738" y="3238500"/>
          <p14:tracePt t="48259" x="4171950" y="3230563"/>
          <p14:tracePt t="48266" x="4179888" y="3222625"/>
          <p14:tracePt t="48272" x="4187825" y="3222625"/>
          <p14:tracePt t="48281" x="4197350" y="3222625"/>
          <p14:tracePt t="48316" x="4164013" y="3222625"/>
          <p14:tracePt t="48323" x="4059238" y="3222625"/>
          <p14:tracePt t="48332" x="3944938" y="3230563"/>
          <p14:tracePt t="48336" x="3830638" y="3262313"/>
          <p14:tracePt t="48344" x="3741738" y="3295650"/>
          <p14:tracePt t="48350" x="3684588" y="3311525"/>
          <p14:tracePt t="48359" x="3629025" y="3327400"/>
          <p14:tracePt t="48365" x="3611563" y="3327400"/>
          <p14:tracePt t="48371" x="3595688" y="3335338"/>
          <p14:tracePt t="48380" x="3587750" y="3351213"/>
          <p14:tracePt t="48386" x="3579813" y="3351213"/>
          <p14:tracePt t="48395" x="3571875" y="3351213"/>
          <p14:tracePt t="48400" x="3571875" y="3360738"/>
          <p14:tracePt t="48409" x="3587750" y="3360738"/>
          <p14:tracePt t="48416" x="3668713" y="3360738"/>
          <p14:tracePt t="48421" x="3775075" y="3360738"/>
          <p14:tracePt t="48429" x="3887788" y="3335338"/>
          <p14:tracePt t="48437" x="4010025" y="3311525"/>
          <p14:tracePt t="48445" x="4132263" y="3287713"/>
          <p14:tracePt t="48451" x="4205288" y="3270250"/>
          <p14:tracePt t="48458" x="4278313" y="3246438"/>
          <p14:tracePt t="48464" x="4294188" y="3238500"/>
          <p14:tracePt t="48473" x="4302125" y="3238500"/>
          <p14:tracePt t="48480" x="4310063" y="3238500"/>
          <p14:tracePt t="48486" x="4318000" y="3238500"/>
          <p14:tracePt t="48522" x="4294188" y="3238500"/>
          <p14:tracePt t="48528" x="4237038" y="3254375"/>
          <p14:tracePt t="48535" x="4187825" y="3278188"/>
          <p14:tracePt t="49757" x="4067175" y="3278188"/>
          <p14:tracePt t="49763" x="3944938" y="3278188"/>
          <p14:tracePt t="49771" x="3830638" y="3278188"/>
          <p14:tracePt t="49778" x="3725863" y="3287713"/>
          <p14:tracePt t="49784" x="3660775" y="3295650"/>
          <p14:tracePt t="49791" x="3563938" y="3319463"/>
          <p14:tracePt t="49800" x="3538538" y="3327400"/>
          <p14:tracePt t="49805" x="3514725" y="3327400"/>
          <p14:tracePt t="49813" x="3490913" y="3327400"/>
          <p14:tracePt t="49827" x="3482975" y="3327400"/>
          <p14:tracePt t="49838" x="3473450" y="3327400"/>
          <p14:tracePt t="49849" x="3473450" y="3335338"/>
          <p14:tracePt t="49854" x="3473450" y="3343275"/>
          <p14:tracePt t="49863" x="3482975" y="3351213"/>
          <p14:tracePt t="49870" x="3556000" y="3351213"/>
          <p14:tracePt t="49880" x="3644900" y="3351213"/>
          <p14:tracePt t="49883" x="3733800" y="3343275"/>
          <p14:tracePt t="49891" x="3840163" y="3335338"/>
          <p14:tracePt t="49898" x="3937000" y="3311525"/>
          <p14:tracePt t="49905" x="4017963" y="3303588"/>
          <p14:tracePt t="49912" x="4059238" y="3295650"/>
          <p14:tracePt t="49920" x="4098925" y="3287713"/>
          <p14:tracePt t="49928" x="4114800" y="3278188"/>
          <p14:tracePt t="49934" x="4122738" y="3278188"/>
          <p14:tracePt t="49943" x="4132263" y="3278188"/>
          <p14:tracePt t="49954" x="4132263" y="3270250"/>
          <p14:tracePt t="49962" x="4114800" y="3262313"/>
          <p14:tracePt t="49971" x="4025900" y="3238500"/>
          <p14:tracePt t="49976" x="3840163" y="3214688"/>
          <p14:tracePt t="49984" x="3709988" y="3214688"/>
          <p14:tracePt t="49991" x="3587750" y="3214688"/>
          <p14:tracePt t="49998" x="3465513" y="3214688"/>
          <p14:tracePt t="50004" x="3376613" y="3214688"/>
          <p14:tracePt t="50012" x="3311525" y="3222625"/>
          <p14:tracePt t="50020" x="3271838" y="3230563"/>
          <p14:tracePt t="50027" x="3238500" y="3238500"/>
          <p14:tracePt t="50036" x="3222625" y="3238500"/>
          <p14:tracePt t="50051" x="3214688" y="3246438"/>
          <p14:tracePt t="50054" x="3206750" y="3254375"/>
          <p14:tracePt t="50069" x="3206750" y="3262313"/>
          <p14:tracePt t="50077" x="3206750" y="3278188"/>
          <p14:tracePt t="50083" x="3206750" y="3295650"/>
          <p14:tracePt t="50090" x="3254375" y="3327400"/>
          <p14:tracePt t="50097" x="3319463" y="3360738"/>
          <p14:tracePt t="50104" x="3376613" y="3392488"/>
          <p14:tracePt t="50112" x="3425825" y="3416300"/>
          <p14:tracePt t="50119" x="3465513" y="3424238"/>
          <p14:tracePt t="50127" x="3498850" y="3433763"/>
          <p14:tracePt t="50133" x="3506788" y="3433763"/>
          <p14:tracePt t="50140" x="3530600" y="3433763"/>
          <p14:tracePt t="50148" x="3538538" y="3433763"/>
          <p14:tracePt t="50204" x="3514725" y="3433763"/>
          <p14:tracePt t="50211" x="3482975" y="3433763"/>
          <p14:tracePt t="50219" x="3433763" y="3441700"/>
          <p14:tracePt t="50225" x="3409950" y="3441700"/>
          <p14:tracePt t="50232" x="3400425" y="3449638"/>
          <p14:tracePt t="50240" x="3376613" y="3449638"/>
          <p14:tracePt t="50247" x="3368675" y="3449638"/>
          <p14:tracePt t="50261" x="3360738" y="3457575"/>
          <p14:tracePt t="50290" x="3392488" y="3457575"/>
          <p14:tracePt t="50297" x="3449638" y="3449638"/>
          <p14:tracePt t="50305" x="3522663" y="3441700"/>
          <p14:tracePt t="50312" x="3603625" y="3424238"/>
          <p14:tracePt t="50318" x="3652838" y="3416300"/>
          <p14:tracePt t="50325" x="3709988" y="3392488"/>
          <p14:tracePt t="50332" x="3741738" y="3376613"/>
          <p14:tracePt t="50340" x="3767138" y="3368675"/>
          <p14:tracePt t="50346" x="3783013" y="3368675"/>
          <p14:tracePt t="50354" x="3790950" y="3368675"/>
          <p14:tracePt t="50360" x="3798888" y="3368675"/>
          <p14:tracePt t="50375" x="3806825" y="3368675"/>
          <p14:tracePt t="50396" x="3806825" y="3360738"/>
          <p14:tracePt t="50404" x="3798888" y="3351213"/>
          <p14:tracePt t="50411" x="3767138" y="3335338"/>
          <p14:tracePt t="50419" x="3692525" y="3319463"/>
          <p14:tracePt t="50426" x="3629025" y="3311525"/>
          <p14:tracePt t="50433" x="3587750" y="3311525"/>
          <p14:tracePt t="50441" x="3563938" y="3311525"/>
          <p14:tracePt t="50446" x="3538538" y="3311525"/>
          <p14:tracePt t="50455" x="3522663" y="3311525"/>
          <p14:tracePt t="50462" x="3514725" y="3311525"/>
          <p14:tracePt t="50468" x="3506788" y="3311525"/>
          <p14:tracePt t="50475" x="3498850" y="3311525"/>
          <p14:tracePt t="50481" x="3490913" y="3311525"/>
          <p14:tracePt t="50504" x="3490913" y="3319463"/>
          <p14:tracePt t="50510" x="3490913" y="3327400"/>
          <p14:tracePt t="50525" x="3490913" y="3335338"/>
          <p14:tracePt t="50532" x="3506788" y="3343275"/>
          <p14:tracePt t="50540" x="3538538" y="3351213"/>
          <p14:tracePt t="50546" x="3546475" y="3360738"/>
          <p14:tracePt t="50554" x="3579813" y="3368675"/>
          <p14:tracePt t="50561" x="3595688" y="3384550"/>
          <p14:tracePt t="50569" x="3603625" y="3384550"/>
          <p14:tracePt t="50575" x="3619500" y="3384550"/>
          <p14:tracePt t="50582" x="3629025" y="3384550"/>
          <p14:tracePt t="50597" x="3636963" y="3384550"/>
          <p14:tracePt t="50631" x="3629025" y="3384550"/>
          <p14:tracePt t="50639" x="3619500" y="3384550"/>
          <p14:tracePt t="50646" x="3595688" y="3376613"/>
          <p14:tracePt t="50654" x="3579813" y="3376613"/>
          <p14:tracePt t="50660" x="3546475" y="3368675"/>
          <p14:tracePt t="50668" x="3530600" y="3368675"/>
          <p14:tracePt t="50681" x="3522663" y="3368675"/>
          <p14:tracePt t="50689" x="3514725" y="3368675"/>
          <p14:tracePt t="50704" x="3498850" y="3368675"/>
          <p14:tracePt t="50731" x="3506788" y="3368675"/>
          <p14:tracePt t="50738" x="3556000" y="3360738"/>
          <p14:tracePt t="50745" x="3619500" y="3351213"/>
          <p14:tracePt t="50754" x="3702050" y="3343275"/>
          <p14:tracePt t="50761" x="3767138" y="3327400"/>
          <p14:tracePt t="50768" x="3848100" y="3319463"/>
          <p14:tracePt t="50775" x="3903663" y="3311525"/>
          <p14:tracePt t="50782" x="3937000" y="3303588"/>
          <p14:tracePt t="50788" x="3944938" y="3295650"/>
          <p14:tracePt t="50795" x="3968750" y="3295650"/>
          <p14:tracePt t="50804" x="3976688" y="3295650"/>
          <p14:tracePt t="50845" x="3913188" y="3278188"/>
          <p14:tracePt t="50853" x="3848100" y="3278188"/>
          <p14:tracePt t="50860" x="3757613" y="3287713"/>
          <p14:tracePt t="50866" x="3702050" y="3303588"/>
          <p14:tracePt t="50874" x="3644900" y="3311525"/>
          <p14:tracePt t="50880" x="3603625" y="3319463"/>
          <p14:tracePt t="50888" x="3571875" y="3327400"/>
          <p14:tracePt t="50898" x="3556000" y="3335338"/>
          <p14:tracePt t="50904" x="3538538" y="3343275"/>
          <p14:tracePt t="50912" x="3530600" y="3351213"/>
          <p14:tracePt t="50918" x="3514725" y="3351213"/>
          <p14:tracePt t="50924" x="3506788" y="3351213"/>
          <p14:tracePt t="50932" x="3506788" y="3360738"/>
          <p14:tracePt t="50938" x="3506788" y="3368675"/>
          <p14:tracePt t="50946" x="3506788" y="3376613"/>
          <p14:tracePt t="50955" x="3538538" y="3384550"/>
          <p14:tracePt t="50960" x="3587750" y="3392488"/>
          <p14:tracePt t="50966" x="3652838" y="3392488"/>
          <p14:tracePt t="50974" x="3709988" y="3392488"/>
          <p14:tracePt t="50981" x="3749675" y="3384550"/>
          <p14:tracePt t="50988" x="3806825" y="3376613"/>
          <p14:tracePt t="50996" x="3840163" y="3360738"/>
          <p14:tracePt t="51004" x="3856038" y="3351213"/>
          <p14:tracePt t="51010" x="3871913" y="3343275"/>
          <p14:tracePt t="51016" x="3879850" y="3343275"/>
          <p14:tracePt t="51024" x="3887788" y="3343275"/>
          <p14:tracePt t="51060" x="3879850" y="3343275"/>
          <p14:tracePt t="51067" x="3822700" y="3335338"/>
          <p14:tracePt t="51073" x="3757613" y="3335338"/>
          <p14:tracePt t="51081" x="3709988" y="3335338"/>
          <p14:tracePt t="51087" x="3636963" y="3335338"/>
          <p14:tracePt t="51096" x="3611563" y="3343275"/>
          <p14:tracePt t="51104" x="3579813" y="3351213"/>
          <p14:tracePt t="51111" x="3571875" y="3351213"/>
          <p14:tracePt t="51117" x="3563938" y="3351213"/>
          <p14:tracePt t="51124" x="3556000" y="3351213"/>
          <p14:tracePt t="51130" x="3546475" y="3351213"/>
          <p14:tracePt t="51146" x="3530600" y="3351213"/>
          <p14:tracePt t="51154" x="3530600" y="3368675"/>
          <p14:tracePt t="51181" x="3538538" y="3376613"/>
          <p14:tracePt t="51188" x="3546475" y="3376613"/>
          <p14:tracePt t="51196" x="3579813" y="3384550"/>
          <p14:tracePt t="51204" x="3619500" y="3392488"/>
          <p14:tracePt t="51210" x="3660775" y="3392488"/>
          <p14:tracePt t="51216" x="3702050" y="3392488"/>
          <p14:tracePt t="51224" x="3741738" y="3392488"/>
          <p14:tracePt t="51230" x="3783013" y="3392488"/>
          <p14:tracePt t="51242" x="3806825" y="3392488"/>
          <p14:tracePt t="51246" x="3814763" y="3392488"/>
          <p14:tracePt t="51254" x="3830638" y="3392488"/>
          <p14:tracePt t="51260" x="3840163" y="3392488"/>
          <p14:tracePt t="51266" x="3848100" y="3392488"/>
          <p14:tracePt t="51288" x="3856038" y="3392488"/>
          <p14:tracePt t="52999" x="4002088" y="3392488"/>
          <p14:tracePt t="53005" x="4171950" y="3392488"/>
          <p14:tracePt t="53013" x="4383088" y="3392488"/>
          <p14:tracePt t="53021" x="4505325" y="3376613"/>
          <p14:tracePt t="53027" x="4724400" y="3368675"/>
          <p14:tracePt t="53036" x="4821238" y="3351213"/>
          <p14:tracePt t="53042" x="4943475" y="3335338"/>
          <p14:tracePt t="53048" x="5048250" y="3287713"/>
          <p14:tracePt t="53057" x="5154613" y="3262313"/>
          <p14:tracePt t="53063" x="5235575" y="3230563"/>
          <p14:tracePt t="53073" x="5324475" y="3189288"/>
          <p14:tracePt t="53077" x="5381625" y="3157538"/>
          <p14:tracePt t="53084" x="5438775" y="3141663"/>
          <p14:tracePt t="53093" x="5454650" y="3124200"/>
          <p14:tracePt t="53098" x="5487988" y="3100388"/>
          <p14:tracePt t="53106" x="5503863" y="3092450"/>
          <p14:tracePt t="53113" x="5519738" y="3084513"/>
          <p14:tracePt t="53127" x="5527675" y="3084513"/>
          <p14:tracePt t="53149" x="5535613" y="3084513"/>
          <p14:tracePt t="53157" x="5535613" y="3076575"/>
          <p14:tracePt t="53171" x="5535613" y="3067050"/>
          <p14:tracePt t="53177" x="5568950" y="3051175"/>
          <p14:tracePt t="53184" x="5616575" y="2978150"/>
          <p14:tracePt t="53193" x="5681663" y="2897188"/>
          <p14:tracePt t="53199" x="5730875" y="2800350"/>
          <p14:tracePt t="53207" x="5780088" y="2735263"/>
          <p14:tracePt t="53213" x="5819775" y="2670175"/>
          <p14:tracePt t="53222" x="5835650" y="2638425"/>
          <p14:tracePt t="53227" x="5853113" y="2605088"/>
          <p14:tracePt t="53235" x="5861050" y="2581275"/>
          <p14:tracePt t="53243" x="5868988" y="2565400"/>
          <p14:tracePt t="53249" x="5876925" y="2540000"/>
          <p14:tracePt t="53255" x="5876925" y="2516188"/>
          <p14:tracePt t="53263" x="5876925" y="2500313"/>
          <p14:tracePt t="53271" x="5876925" y="2466975"/>
          <p14:tracePt t="53278" x="5876925" y="2435225"/>
          <p14:tracePt t="53285" x="5868988" y="2393950"/>
          <p14:tracePt t="53293" x="5861050" y="2362200"/>
          <p14:tracePt t="53299" x="5843588" y="2336800"/>
          <p14:tracePt t="53306" x="5835650" y="2305050"/>
          <p14:tracePt t="53313" x="5835650" y="2271713"/>
          <p14:tracePt t="53328" x="5827713" y="2190750"/>
          <p14:tracePt t="53334" x="5827713" y="2143125"/>
          <p14:tracePt t="53342" x="5827713" y="2093913"/>
          <p14:tracePt t="53348" x="5843588" y="2012950"/>
          <p14:tracePt t="53355" x="5868988" y="1916113"/>
          <p14:tracePt t="53364" x="5892800" y="1825625"/>
          <p14:tracePt t="53370" x="5942013" y="1671638"/>
          <p14:tracePt t="53377" x="6007100" y="1476375"/>
          <p14:tracePt t="53387" x="6096000" y="1282700"/>
          <p14:tracePt t="53392" x="6210300" y="1006475"/>
          <p14:tracePt t="53398" x="6315075" y="754063"/>
          <p14:tracePt t="53404" x="6396038" y="495300"/>
          <p14:tracePt t="53412" x="6461125" y="323850"/>
          <p14:tracePt t="53421" x="6518275" y="1143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25CCDF2C-B437-4894-99DA-30E142577B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1" y="201636"/>
            <a:ext cx="10972800" cy="116205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600" b="0" dirty="0"/>
              <a:t>Overall Experience-What went smoothly</a:t>
            </a:r>
            <a:endParaRPr lang="en-US" sz="3600" b="0" i="0" dirty="0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355C6F8-A030-4427-B320-6BF1DD0959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BD2738B9-4197-4724-8C3A-7A08FA53C142}" type="slidenum">
              <a:rPr lang="en-US" altLang="x-none" smtClean="0"/>
              <a:pPr>
                <a:spcAft>
                  <a:spcPts val="600"/>
                </a:spcAft>
                <a:defRPr/>
              </a:pPr>
              <a:t>9</a:t>
            </a:fld>
            <a:endParaRPr lang="en-US" altLang="x-none"/>
          </a:p>
        </p:txBody>
      </p:sp>
      <p:graphicFrame>
        <p:nvGraphicFramePr>
          <p:cNvPr id="13328" name="Rectangle 3">
            <a:extLst>
              <a:ext uri="{FF2B5EF4-FFF2-40B4-BE49-F238E27FC236}">
                <a16:creationId xmlns:a16="http://schemas.microsoft.com/office/drawing/2014/main" id="{314E520A-5AD7-A38E-D060-83DAB7B958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7226038"/>
              </p:ext>
            </p:extLst>
          </p:nvPr>
        </p:nvGraphicFramePr>
        <p:xfrm>
          <a:off x="1106424" y="1649437"/>
          <a:ext cx="9884664" cy="3765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4045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328"/>
    </mc:Choice>
    <mc:Fallback>
      <p:transition spd="slow" advTm="87328"/>
    </mc:Fallback>
  </mc:AlternateContent>
  <p:extLst>
    <p:ext uri="{3A86A75C-4F4B-4683-9AE1-C65F6400EC91}">
      <p14:laserTraceLst xmlns:p14="http://schemas.microsoft.com/office/powerpoint/2010/main">
        <p14:tracePtLst>
          <p14:tracePt t="456" x="5284788" y="925513"/>
          <p14:tracePt t="463" x="5057775" y="884238"/>
          <p14:tracePt t="470" x="4773613" y="819150"/>
          <p14:tracePt t="479" x="4578350" y="803275"/>
          <p14:tracePt t="485" x="4286250" y="803275"/>
          <p14:tracePt t="492" x="3994150" y="803275"/>
          <p14:tracePt t="499" x="3702050" y="803275"/>
          <p14:tracePt t="507" x="3352800" y="811213"/>
          <p14:tracePt t="514" x="3043238" y="860425"/>
          <p14:tracePt t="520" x="2743200" y="892175"/>
          <p14:tracePt t="527" x="2492375" y="941388"/>
          <p14:tracePt t="535" x="2216150" y="973138"/>
          <p14:tracePt t="542" x="2005013" y="1014413"/>
          <p14:tracePt t="550" x="1835150" y="1038225"/>
          <p14:tracePt t="556" x="1712913" y="1055688"/>
          <p14:tracePt t="564" x="1582738" y="1103313"/>
          <p14:tracePt t="570" x="1477963" y="1128713"/>
          <p14:tracePt t="577" x="1371600" y="1144588"/>
          <p14:tracePt t="585" x="1298575" y="1168400"/>
          <p14:tracePt t="592" x="1193800" y="1184275"/>
          <p14:tracePt t="599" x="1136650" y="1217613"/>
          <p14:tracePt t="606" x="1095375" y="1233488"/>
          <p14:tracePt t="614" x="1071563" y="1241425"/>
          <p14:tracePt t="621" x="1038225" y="1249363"/>
          <p14:tracePt t="627" x="1030288" y="1249363"/>
          <p14:tracePt t="635" x="1022350" y="1257300"/>
          <p14:tracePt t="642" x="1014413" y="1266825"/>
          <p14:tracePt t="655" x="1006475" y="1266825"/>
          <p14:tracePt t="664" x="998538" y="1274763"/>
          <p14:tracePt t="669" x="990600" y="1282700"/>
          <p14:tracePt t="677" x="982663" y="1290638"/>
          <p14:tracePt t="684" x="974725" y="1298575"/>
          <p14:tracePt t="692" x="974725" y="1306513"/>
          <p14:tracePt t="698" x="965200" y="1322388"/>
          <p14:tracePt t="704" x="957263" y="1347788"/>
          <p14:tracePt t="712" x="957263" y="1363663"/>
          <p14:tracePt t="719" x="949325" y="1387475"/>
          <p14:tracePt t="726" x="949325" y="1395413"/>
          <p14:tracePt t="733" x="941388" y="1420813"/>
          <p14:tracePt t="740" x="941388" y="1428750"/>
          <p14:tracePt t="747" x="941388" y="1444625"/>
          <p14:tracePt t="755" x="941388" y="1452563"/>
          <p14:tracePt t="762" x="941388" y="1468438"/>
          <p14:tracePt t="769" x="941388" y="1476375"/>
          <p14:tracePt t="776" x="941388" y="1493838"/>
          <p14:tracePt t="783" x="949325" y="1509713"/>
          <p14:tracePt t="791" x="965200" y="1517650"/>
          <p14:tracePt t="798" x="982663" y="1541463"/>
          <p14:tracePt t="805" x="1030288" y="1582738"/>
          <p14:tracePt t="813" x="1063625" y="1606550"/>
          <p14:tracePt t="820" x="1120775" y="1622425"/>
          <p14:tracePt t="826" x="1168400" y="1663700"/>
          <p14:tracePt t="834" x="1225550" y="1687513"/>
          <p14:tracePt t="841" x="1298575" y="1720850"/>
          <p14:tracePt t="849" x="1355725" y="1760538"/>
          <p14:tracePt t="855" x="1436688" y="1801813"/>
          <p14:tracePt t="863" x="1517650" y="1833563"/>
          <p14:tracePt t="869" x="1616075" y="1874838"/>
          <p14:tracePt t="876" x="1720850" y="1916113"/>
          <p14:tracePt t="885" x="1825625" y="1955800"/>
          <p14:tracePt t="892" x="1924050" y="1979613"/>
          <p14:tracePt t="898" x="2028825" y="2005013"/>
          <p14:tracePt t="905" x="2109788" y="2020888"/>
          <p14:tracePt t="913" x="2200275" y="2044700"/>
          <p14:tracePt t="926" x="2411413" y="2085975"/>
          <p14:tracePt t="934" x="2524125" y="2085975"/>
          <p14:tracePt t="942" x="2630488" y="2093913"/>
          <p14:tracePt t="949" x="2735263" y="2093913"/>
          <p14:tracePt t="955" x="2824163" y="2101850"/>
          <p14:tracePt t="964" x="2922588" y="2101850"/>
          <p14:tracePt t="970" x="2995613" y="2101850"/>
          <p14:tracePt t="975" x="3076575" y="2101850"/>
          <p14:tracePt t="984" x="3133725" y="2117725"/>
          <p14:tracePt t="990" x="3173413" y="2117725"/>
          <p14:tracePt t="997" x="3198813" y="2117725"/>
          <p14:tracePt t="1004" x="3222625" y="2117725"/>
          <p14:tracePt t="1011" x="3238500" y="2117725"/>
          <p14:tracePt t="1018" x="3254375" y="2117725"/>
          <p14:tracePt t="1026" x="3262313" y="2117725"/>
          <p14:tracePt t="1032" x="3271838" y="2117725"/>
          <p14:tracePt t="1039" x="3279775" y="2117725"/>
          <p14:tracePt t="1347" x="3360738" y="2125663"/>
          <p14:tracePt t="1353" x="3457575" y="2125663"/>
          <p14:tracePt t="1361" x="3579813" y="2125663"/>
          <p14:tracePt t="1368" x="3717925" y="2117725"/>
          <p14:tracePt t="1375" x="3840163" y="2109788"/>
          <p14:tracePt t="1383" x="3976688" y="2101850"/>
          <p14:tracePt t="1389" x="4140200" y="2085975"/>
          <p14:tracePt t="1397" x="4286250" y="2078038"/>
          <p14:tracePt t="1403" x="4424363" y="2062163"/>
          <p14:tracePt t="1410" x="4602163" y="2052638"/>
          <p14:tracePt t="1419" x="4748213" y="2052638"/>
          <p14:tracePt t="1425" x="4927600" y="2036763"/>
          <p14:tracePt t="1433" x="5073650" y="2028825"/>
          <p14:tracePt t="1440" x="5211763" y="2028825"/>
          <p14:tracePt t="1448" x="5373688" y="2005013"/>
          <p14:tracePt t="1455" x="5495925" y="2005013"/>
          <p14:tracePt t="1461" x="5608638" y="2005013"/>
          <p14:tracePt t="1468" x="5715000" y="2005013"/>
          <p14:tracePt t="1476" x="5803900" y="2005013"/>
          <p14:tracePt t="1484" x="5868988" y="2005013"/>
          <p14:tracePt t="1490" x="5918200" y="2005013"/>
          <p14:tracePt t="1497" x="5991225" y="2005013"/>
          <p14:tracePt t="1505" x="6030913" y="2012950"/>
          <p14:tracePt t="1510" x="6080125" y="2012950"/>
          <p14:tracePt t="1520" x="6119813" y="2012950"/>
          <p14:tracePt t="1525" x="6176963" y="2020888"/>
          <p14:tracePt t="1534" x="6218238" y="2020888"/>
          <p14:tracePt t="1540" x="6273800" y="2036763"/>
          <p14:tracePt t="1547" x="6315075" y="2036763"/>
          <p14:tracePt t="1554" x="6356350" y="2036763"/>
          <p14:tracePt t="1560" x="6380163" y="2044700"/>
          <p14:tracePt t="1569" x="6421438" y="2044700"/>
          <p14:tracePt t="1576" x="6445250" y="2044700"/>
          <p14:tracePt t="1584" x="6484938" y="2044700"/>
          <p14:tracePt t="1590" x="6502400" y="2044700"/>
          <p14:tracePt t="1598" x="6518275" y="2044700"/>
          <p14:tracePt t="1604" x="6526213" y="2044700"/>
          <p14:tracePt t="1610" x="6550025" y="2044700"/>
          <p14:tracePt t="1619" x="6557963" y="2044700"/>
          <p14:tracePt t="1634" x="6567488" y="2044700"/>
          <p14:tracePt t="1647" x="6575425" y="2044700"/>
          <p14:tracePt t="1711" x="6583363" y="2044700"/>
          <p14:tracePt t="5025" x="6502400" y="2070100"/>
          <p14:tracePt t="5032" x="6396038" y="2101850"/>
          <p14:tracePt t="5040" x="6291263" y="2159000"/>
          <p14:tracePt t="5047" x="6192838" y="2198688"/>
          <p14:tracePt t="5054" x="6137275" y="2232025"/>
          <p14:tracePt t="5060" x="6064250" y="2271713"/>
          <p14:tracePt t="5069" x="5999163" y="2297113"/>
          <p14:tracePt t="5075" x="5965825" y="2312988"/>
          <p14:tracePt t="5084" x="5942013" y="2336800"/>
          <p14:tracePt t="5090" x="5908675" y="2344738"/>
          <p14:tracePt t="5097" x="5892800" y="2354263"/>
          <p14:tracePt t="5104" x="5884863" y="2362200"/>
          <p14:tracePt t="5110" x="5868988" y="2370138"/>
          <p14:tracePt t="5118" x="5861050" y="2370138"/>
          <p14:tracePt t="5125" x="5835650" y="2378075"/>
          <p14:tracePt t="5132" x="5827713" y="2386013"/>
          <p14:tracePt t="5139" x="5819775" y="2393950"/>
          <p14:tracePt t="5147" x="5819775" y="2401888"/>
          <p14:tracePt t="5153" x="5811838" y="2409825"/>
          <p14:tracePt t="5160" x="5803900" y="2409825"/>
          <p14:tracePt t="5176" x="5803900" y="2419350"/>
          <p14:tracePt t="5182" x="5803900" y="2427288"/>
          <p14:tracePt t="5189" x="5803900" y="2435225"/>
          <p14:tracePt t="5203" x="5803900" y="2443163"/>
          <p14:tracePt t="5211" x="5811838" y="2451100"/>
          <p14:tracePt t="5218" x="5827713" y="2466975"/>
          <p14:tracePt t="5226" x="5853113" y="2474913"/>
          <p14:tracePt t="5234" x="5876925" y="2482850"/>
          <p14:tracePt t="5240" x="5900738" y="2492375"/>
          <p14:tracePt t="5247" x="5908675" y="2500313"/>
          <p14:tracePt t="5255" x="5942013" y="2508250"/>
          <p14:tracePt t="5261" x="5965825" y="2516188"/>
          <p14:tracePt t="5267" x="5973763" y="2516188"/>
          <p14:tracePt t="5275" x="6007100" y="2532063"/>
          <p14:tracePt t="5282" x="6022975" y="2540000"/>
          <p14:tracePt t="5289" x="6030913" y="2547938"/>
          <p14:tracePt t="5297" x="6046788" y="2555875"/>
          <p14:tracePt t="5303" x="6054725" y="2555875"/>
          <p14:tracePt t="5310" x="6054725" y="2565400"/>
          <p14:tracePt t="5318" x="6072188" y="2565400"/>
          <p14:tracePt t="9142" x="5942013" y="2547938"/>
          <p14:tracePt t="9149" x="5649913" y="2547938"/>
          <p14:tracePt t="9155" x="5438775" y="2547938"/>
          <p14:tracePt t="9159" x="5170488" y="2547938"/>
          <p14:tracePt t="9167" x="4951413" y="2555875"/>
          <p14:tracePt t="9175" x="4651375" y="2589213"/>
          <p14:tracePt t="9184" x="4294188" y="2620963"/>
          <p14:tracePt t="9190" x="4017963" y="2654300"/>
          <p14:tracePt t="9197" x="3619500" y="2686050"/>
          <p14:tracePt t="9204" x="3327400" y="2751138"/>
          <p14:tracePt t="9210" x="3027363" y="2800350"/>
          <p14:tracePt t="9219" x="2776538" y="2824163"/>
          <p14:tracePt t="9225" x="2622550" y="2847975"/>
          <p14:tracePt t="9232" x="2508250" y="2873375"/>
          <p14:tracePt t="9239" x="2419350" y="2873375"/>
          <p14:tracePt t="9246" x="2378075" y="2873375"/>
          <p14:tracePt t="9253" x="2338388" y="2873375"/>
          <p14:tracePt t="9260" x="2312988" y="2873375"/>
          <p14:tracePt t="9268" x="2305050" y="2873375"/>
          <p14:tracePt t="9275" x="2289175" y="2873375"/>
          <p14:tracePt t="9281" x="2281238" y="2873375"/>
          <p14:tracePt t="9289" x="2273300" y="2873375"/>
          <p14:tracePt t="9296" x="2265363" y="2873375"/>
          <p14:tracePt t="9304" x="2255838" y="2873375"/>
          <p14:tracePt t="9334" x="2255838" y="2857500"/>
          <p14:tracePt t="9339" x="2255838" y="2832100"/>
          <p14:tracePt t="9347" x="2265363" y="2784475"/>
          <p14:tracePt t="9353" x="2265363" y="2759075"/>
          <p14:tracePt t="9360" x="2281238" y="2727325"/>
          <p14:tracePt t="9368" x="2289175" y="2693988"/>
          <p14:tracePt t="9375" x="2289175" y="2662238"/>
          <p14:tracePt t="9382" x="2289175" y="2638425"/>
          <p14:tracePt t="9388" x="2289175" y="2620963"/>
          <p14:tracePt t="9397" x="2289175" y="2613025"/>
          <p14:tracePt t="9403" x="2289175" y="2597150"/>
          <p14:tracePt t="9410" x="2281238" y="2573338"/>
          <p14:tracePt t="9416" x="2265363" y="2565400"/>
          <p14:tracePt t="9426" x="2232025" y="2565400"/>
          <p14:tracePt t="9432" x="2192338" y="2547938"/>
          <p14:tracePt t="9438" x="2151063" y="2547938"/>
          <p14:tracePt t="9446" x="2101850" y="2547938"/>
          <p14:tracePt t="9453" x="2070100" y="2547938"/>
          <p14:tracePt t="9460" x="2028825" y="2555875"/>
          <p14:tracePt t="9467" x="2005013" y="2555875"/>
          <p14:tracePt t="9475" x="1997075" y="2555875"/>
          <p14:tracePt t="9482" x="1981200" y="2555875"/>
          <p14:tracePt t="9488" x="1973263" y="2555875"/>
          <p14:tracePt t="9496" x="1963738" y="2555875"/>
          <p14:tracePt t="9503" x="1955800" y="2555875"/>
          <p14:tracePt t="9530" x="1955800" y="2547938"/>
          <p14:tracePt t="9536" x="1955800" y="2540000"/>
          <p14:tracePt t="9543" x="1963738" y="2516188"/>
          <p14:tracePt t="9546" x="1989138" y="2492375"/>
          <p14:tracePt t="9552" x="2005013" y="2482850"/>
          <p14:tracePt t="9561" x="2012950" y="2474913"/>
          <p14:tracePt t="9566" x="2028825" y="2466975"/>
          <p14:tracePt t="9575" x="2036763" y="2459038"/>
          <p14:tracePt t="9582" x="2054225" y="2451100"/>
          <p14:tracePt t="9588" x="2070100" y="2451100"/>
          <p14:tracePt t="9596" x="2078038" y="2443163"/>
          <p14:tracePt t="9602" x="2093913" y="2443163"/>
          <p14:tracePt t="9609" x="2109788" y="2435225"/>
          <p14:tracePt t="9617" x="2135188" y="2435225"/>
          <p14:tracePt t="9623" x="2166938" y="2435225"/>
          <p14:tracePt t="9632" x="2200275" y="2435225"/>
          <p14:tracePt t="9639" x="2224088" y="2435225"/>
          <p14:tracePt t="9646" x="2265363" y="2435225"/>
          <p14:tracePt t="9652" x="2305050" y="2435225"/>
          <p14:tracePt t="9659" x="2346325" y="2435225"/>
          <p14:tracePt t="9667" x="2386013" y="2435225"/>
          <p14:tracePt t="9674" x="2435225" y="2435225"/>
          <p14:tracePt t="9680" x="2476500" y="2435225"/>
          <p14:tracePt t="9688" x="2532063" y="2443163"/>
          <p14:tracePt t="9695" x="2589213" y="2459038"/>
          <p14:tracePt t="9702" x="2654300" y="2459038"/>
          <p14:tracePt t="9708" x="2719388" y="2474913"/>
          <p14:tracePt t="9718" x="2776538" y="2474913"/>
          <p14:tracePt t="9724" x="2824163" y="2482850"/>
          <p14:tracePt t="9730" x="2897188" y="2482850"/>
          <p14:tracePt t="9739" x="2930525" y="2482850"/>
          <p14:tracePt t="9746" x="2987675" y="2482850"/>
          <p14:tracePt t="9752" x="3027363" y="2482850"/>
          <p14:tracePt t="9759" x="3068638" y="2482850"/>
          <p14:tracePt t="9767" x="3092450" y="2482850"/>
          <p14:tracePt t="9773" x="3133725" y="2482850"/>
          <p14:tracePt t="9781" x="3157538" y="2482850"/>
          <p14:tracePt t="9788" x="3173413" y="2482850"/>
          <p14:tracePt t="9796" x="3198813" y="2482850"/>
          <p14:tracePt t="9802" x="3214688" y="2482850"/>
          <p14:tracePt t="9809" x="3238500" y="2492375"/>
          <p14:tracePt t="9817" x="3254375" y="2492375"/>
          <p14:tracePt t="9823" x="3262313" y="2492375"/>
          <p14:tracePt t="9830" x="3287713" y="2492375"/>
          <p14:tracePt t="9838" x="3303588" y="2500313"/>
          <p14:tracePt t="9845" x="3311525" y="2500313"/>
          <p14:tracePt t="9853" x="3327400" y="2500313"/>
          <p14:tracePt t="9858" x="3344863" y="2508250"/>
          <p14:tracePt t="9867" x="3360738" y="2508250"/>
          <p14:tracePt t="9873" x="3368675" y="2516188"/>
          <p14:tracePt t="9880" x="3384550" y="2516188"/>
          <p14:tracePt t="9888" x="3392488" y="2516188"/>
          <p14:tracePt t="9894" x="3417888" y="2516188"/>
          <p14:tracePt t="9902" x="3433763" y="2524125"/>
          <p14:tracePt t="9908" x="3441700" y="2524125"/>
          <p14:tracePt t="9926" x="3473450" y="2540000"/>
          <p14:tracePt t="9930" x="3490913" y="2540000"/>
          <p14:tracePt t="9938" x="3506788" y="2540000"/>
          <p14:tracePt t="9945" x="3514725" y="2540000"/>
          <p14:tracePt t="9952" x="3522663" y="2540000"/>
          <p14:tracePt t="9959" x="3538538" y="2540000"/>
          <p14:tracePt t="9967" x="3546475" y="2540000"/>
          <p14:tracePt t="9981" x="3556000" y="2540000"/>
          <p14:tracePt t="9995" x="3563938" y="2540000"/>
          <p14:tracePt t="10060" x="3571875" y="2540000"/>
          <p14:tracePt t="10094" x="3579813" y="2540000"/>
          <p14:tracePt t="10108" x="3579813" y="2547938"/>
          <p14:tracePt t="10122" x="3603625" y="2547938"/>
          <p14:tracePt t="10130" x="3611563" y="2547938"/>
          <p14:tracePt t="10137" x="3629025" y="2555875"/>
          <p14:tracePt t="10144" x="3652838" y="2555875"/>
          <p14:tracePt t="10151" x="3668713" y="2565400"/>
          <p14:tracePt t="10158" x="3684588" y="2565400"/>
          <p14:tracePt t="10166" x="3692525" y="2565400"/>
          <p14:tracePt t="10173" x="3709988" y="2565400"/>
          <p14:tracePt t="10180" x="3717925" y="2565400"/>
          <p14:tracePt t="10187" x="3725863" y="2573338"/>
          <p14:tracePt t="10211" x="3733800" y="2573338"/>
          <p14:tracePt t="10280" x="3741738" y="2573338"/>
          <p14:tracePt t="10287" x="3741738" y="2581275"/>
          <p14:tracePt t="11395" x="3757613" y="2581275"/>
          <p14:tracePt t="11400" x="3767138" y="2589213"/>
          <p14:tracePt t="11407" x="3783013" y="2589213"/>
          <p14:tracePt t="11414" x="3806825" y="2597150"/>
          <p14:tracePt t="11421" x="3822700" y="2597150"/>
          <p14:tracePt t="11427" x="3848100" y="2597150"/>
          <p14:tracePt t="11435" x="3856038" y="2605088"/>
          <p14:tracePt t="11442" x="3887788" y="2613025"/>
          <p14:tracePt t="11450" x="3921125" y="2620963"/>
          <p14:tracePt t="11457" x="3937000" y="2628900"/>
          <p14:tracePt t="11464" x="3968750" y="2638425"/>
          <p14:tracePt t="11471" x="3994150" y="2654300"/>
          <p14:tracePt t="11479" x="4002088" y="2654300"/>
          <p14:tracePt t="11484" x="4025900" y="2662238"/>
          <p14:tracePt t="11491" x="4033838" y="2662238"/>
          <p14:tracePt t="11500" x="4049713" y="2662238"/>
          <p14:tracePt t="11509" x="4059238" y="2662238"/>
          <p14:tracePt t="11514" x="4067175" y="2662238"/>
          <p14:tracePt t="11524" x="4075113" y="2662238"/>
          <p14:tracePt t="11527" x="4083050" y="2662238"/>
          <p14:tracePt t="11535" x="4098925" y="2662238"/>
          <p14:tracePt t="11542" x="4106863" y="2662238"/>
          <p14:tracePt t="11549" x="4122738" y="2662238"/>
          <p14:tracePt t="11556" x="4132263" y="2662238"/>
          <p14:tracePt t="11564" x="4164013" y="2662238"/>
          <p14:tracePt t="11570" x="4187825" y="2662238"/>
          <p14:tracePt t="11578" x="4205288" y="2662238"/>
          <p14:tracePt t="11585" x="4229100" y="2662238"/>
          <p14:tracePt t="11592" x="4244975" y="2662238"/>
          <p14:tracePt t="11600" x="4260850" y="2662238"/>
          <p14:tracePt t="11606" x="4270375" y="2662238"/>
          <p14:tracePt t="11613" x="4286250" y="2662238"/>
          <p14:tracePt t="11620" x="4294188" y="2662238"/>
          <p14:tracePt t="11635" x="4302125" y="2662238"/>
          <p14:tracePt t="11655" x="4310063" y="2662238"/>
          <p14:tracePt t="11726" x="4318000" y="2662238"/>
          <p14:tracePt t="16311" x="4286250" y="2662238"/>
          <p14:tracePt t="16319" x="4213225" y="2654300"/>
          <p14:tracePt t="16324" x="4148138" y="2654300"/>
          <p14:tracePt t="16333" x="4075113" y="2654300"/>
          <p14:tracePt t="16338" x="4002088" y="2662238"/>
          <p14:tracePt t="16348" x="3937000" y="2670175"/>
          <p14:tracePt t="16353" x="3879850" y="2678113"/>
          <p14:tracePt t="16360" x="3790950" y="2693988"/>
          <p14:tracePt t="16368" x="3725863" y="2711450"/>
          <p14:tracePt t="16374" x="3652838" y="2719388"/>
          <p14:tracePt t="16383" x="3603625" y="2727325"/>
          <p14:tracePt t="16388" x="3546475" y="2735263"/>
          <p14:tracePt t="16396" x="3506788" y="2743200"/>
          <p14:tracePt t="16404" x="3465513" y="2751138"/>
          <p14:tracePt t="16410" x="3441700" y="2751138"/>
          <p14:tracePt t="16417" x="3400425" y="2767013"/>
          <p14:tracePt t="16424" x="3376613" y="2767013"/>
          <p14:tracePt t="16432" x="3368675" y="2774950"/>
          <p14:tracePt t="16439" x="3352800" y="2774950"/>
          <p14:tracePt t="16446" x="3344863" y="2774950"/>
          <p14:tracePt t="16454" x="3336925" y="2774950"/>
          <p14:tracePt t="16460" x="3327400" y="2774950"/>
          <p14:tracePt t="16475" x="3319463" y="2784475"/>
          <p14:tracePt t="16482" x="3311525" y="2784475"/>
          <p14:tracePt t="16497" x="3303588" y="2792413"/>
          <p14:tracePt t="16504" x="3295650" y="2800350"/>
          <p14:tracePt t="16510" x="3287713" y="2800350"/>
          <p14:tracePt t="16519" x="3279775" y="2800350"/>
          <p14:tracePt t="16525" x="3271838" y="2800350"/>
          <p14:tracePt t="16555" x="3262313" y="2800350"/>
          <p14:tracePt t="16589" x="3254375" y="2800350"/>
          <p14:tracePt t="16610" x="3254375" y="2808288"/>
          <p14:tracePt t="16646" x="3254375" y="2816225"/>
          <p14:tracePt t="16675" x="3254375" y="2824163"/>
          <p14:tracePt t="16681" x="3254375" y="2832100"/>
          <p14:tracePt t="16696" x="3254375" y="2840038"/>
          <p14:tracePt t="16704" x="3254375" y="2847975"/>
          <p14:tracePt t="16710" x="3254375" y="2857500"/>
          <p14:tracePt t="16717" x="3262313" y="2857500"/>
          <p14:tracePt t="16725" x="3262313" y="2865438"/>
          <p14:tracePt t="16731" x="3271838" y="2873375"/>
          <p14:tracePt t="16738" x="3279775" y="2881313"/>
          <p14:tracePt t="16746" x="3287713" y="2889250"/>
          <p14:tracePt t="16753" x="3287713" y="2897188"/>
          <p14:tracePt t="16760" x="3295650" y="2897188"/>
          <p14:tracePt t="16766" x="3303588" y="2905125"/>
          <p14:tracePt t="16775" x="3303588" y="2913063"/>
          <p14:tracePt t="16782" x="3311525" y="2913063"/>
          <p14:tracePt t="16793" x="3319463" y="2913063"/>
          <p14:tracePt t="16796" x="3327400" y="2921000"/>
          <p14:tracePt t="16802" x="3336925" y="2930525"/>
          <p14:tracePt t="16809" x="3352800" y="2938463"/>
          <p14:tracePt t="16817" x="3360738" y="2938463"/>
          <p14:tracePt t="16825" x="3368675" y="2946400"/>
          <p14:tracePt t="16831" x="3376613" y="2946400"/>
          <p14:tracePt t="16859" x="3376613" y="2954338"/>
          <p14:tracePt t="16882" x="3384550" y="2954338"/>
          <p14:tracePt t="16888" x="3384550" y="2962275"/>
          <p14:tracePt t="16895" x="3392488" y="2962275"/>
          <p14:tracePt t="16909" x="3409950" y="2962275"/>
          <p14:tracePt t="16924" x="3433763" y="2962275"/>
          <p14:tracePt t="16931" x="3449638" y="2970213"/>
          <p14:tracePt t="16937" x="3457575" y="2970213"/>
          <p14:tracePt t="16945" x="3482975" y="2970213"/>
          <p14:tracePt t="16952" x="3490913" y="2970213"/>
          <p14:tracePt t="16959" x="3506788" y="2978150"/>
          <p14:tracePt t="16967" x="3522663" y="2978150"/>
          <p14:tracePt t="16972" x="3546475" y="2978150"/>
          <p14:tracePt t="16982" x="3556000" y="2978150"/>
          <p14:tracePt t="16988" x="3571875" y="2978150"/>
          <p14:tracePt t="16995" x="3587750" y="2986088"/>
          <p14:tracePt t="17002" x="3603625" y="2986088"/>
          <p14:tracePt t="17009" x="3619500" y="2986088"/>
          <p14:tracePt t="17017" x="3629025" y="2994025"/>
          <p14:tracePt t="17023" x="3636963" y="2994025"/>
          <p14:tracePt t="17031" x="3652838" y="2994025"/>
          <p14:tracePt t="17038" x="3668713" y="2994025"/>
          <p14:tracePt t="17045" x="3684588" y="2994025"/>
          <p14:tracePt t="17053" x="3692525" y="2994025"/>
          <p14:tracePt t="17058" x="3717925" y="3011488"/>
          <p14:tracePt t="17067" x="3741738" y="3011488"/>
          <p14:tracePt t="17074" x="3749675" y="3011488"/>
          <p14:tracePt t="17081" x="3775075" y="3011488"/>
          <p14:tracePt t="17088" x="3783013" y="3019425"/>
          <p14:tracePt t="17094" x="3806825" y="3019425"/>
          <p14:tracePt t="17103" x="3822700" y="3019425"/>
          <p14:tracePt t="17108" x="3840163" y="3019425"/>
          <p14:tracePt t="17118" x="3856038" y="3019425"/>
          <p14:tracePt t="17124" x="3887788" y="3019425"/>
          <p14:tracePt t="17131" x="3913188" y="3019425"/>
          <p14:tracePt t="17138" x="3929063" y="3027363"/>
          <p14:tracePt t="17145" x="3960813" y="3027363"/>
          <p14:tracePt t="17153" x="3976688" y="3027363"/>
          <p14:tracePt t="17158" x="4002088" y="3027363"/>
          <p14:tracePt t="17167" x="4041775" y="3027363"/>
          <p14:tracePt t="17174" x="4049713" y="3027363"/>
          <p14:tracePt t="17182" x="4075113" y="3027363"/>
          <p14:tracePt t="17188" x="4083050" y="3027363"/>
          <p14:tracePt t="17194" x="4098925" y="3027363"/>
          <p14:tracePt t="17202" x="4106863" y="3027363"/>
          <p14:tracePt t="17208" x="4122738" y="3027363"/>
          <p14:tracePt t="17216" x="4148138" y="3035300"/>
          <p14:tracePt t="17223" x="4156075" y="3035300"/>
          <p14:tracePt t="17231" x="4164013" y="3035300"/>
          <p14:tracePt t="17238" x="4171950" y="3035300"/>
          <p14:tracePt t="17253" x="4179888" y="3035300"/>
          <p14:tracePt t="17259" x="4187825" y="3035300"/>
          <p14:tracePt t="17267" x="4197350" y="3035300"/>
          <p14:tracePt t="17272" x="4205288" y="3035300"/>
          <p14:tracePt t="24176" x="4132263" y="3027363"/>
          <p14:tracePt t="24181" x="4017963" y="3019425"/>
          <p14:tracePt t="24189" x="3903663" y="3019425"/>
          <p14:tracePt t="24198" x="3775075" y="3019425"/>
          <p14:tracePt t="24202" x="3644900" y="3019425"/>
          <p14:tracePt t="24210" x="3465513" y="3019425"/>
          <p14:tracePt t="24217" x="3352800" y="3019425"/>
          <p14:tracePt t="24223" x="3189288" y="3027363"/>
          <p14:tracePt t="24232" x="3084513" y="3027363"/>
          <p14:tracePt t="24238" x="2970213" y="3035300"/>
          <p14:tracePt t="24247" x="2881313" y="3035300"/>
          <p14:tracePt t="24253" x="2808288" y="3043238"/>
          <p14:tracePt t="24258" x="2759075" y="3051175"/>
          <p14:tracePt t="24267" x="2686050" y="3059113"/>
          <p14:tracePt t="24274" x="2638425" y="3076575"/>
          <p14:tracePt t="24282" x="2589213" y="3092450"/>
          <p14:tracePt t="24288" x="2532063" y="3108325"/>
          <p14:tracePt t="24296" x="2492375" y="3116263"/>
          <p14:tracePt t="24305" x="2451100" y="3141663"/>
          <p14:tracePt t="24309" x="2419350" y="3157538"/>
          <p14:tracePt t="24318" x="2370138" y="3181350"/>
          <p14:tracePt t="24324" x="2328863" y="3197225"/>
          <p14:tracePt t="24332" x="2281238" y="3222625"/>
          <p14:tracePt t="24339" x="2255838" y="3238500"/>
          <p14:tracePt t="24345" x="2239963" y="3246438"/>
          <p14:tracePt t="24353" x="2224088" y="3254375"/>
          <p14:tracePt t="24358" x="2200275" y="3254375"/>
          <p14:tracePt t="24374" x="2192338" y="3254375"/>
          <p14:tracePt t="24384" x="2182813" y="3262313"/>
          <p14:tracePt t="24409" x="2174875" y="3262313"/>
          <p14:tracePt t="24418" x="2174875" y="3270250"/>
          <p14:tracePt t="24445" x="2166938" y="3270250"/>
          <p14:tracePt t="24452" x="2166938" y="3287713"/>
          <p14:tracePt t="24459" x="2166938" y="3295650"/>
          <p14:tracePt t="24474" x="2166938" y="3303588"/>
          <p14:tracePt t="24481" x="2166938" y="3311525"/>
          <p14:tracePt t="24489" x="2166938" y="3319463"/>
          <p14:tracePt t="24496" x="2166938" y="3335338"/>
          <p14:tracePt t="24502" x="2166938" y="3351213"/>
          <p14:tracePt t="24508" x="2166938" y="3368675"/>
          <p14:tracePt t="24517" x="2166938" y="3376613"/>
          <p14:tracePt t="24524" x="2166938" y="3384550"/>
          <p14:tracePt t="24530" x="2166938" y="3392488"/>
          <p14:tracePt t="24537" x="2166938" y="3416300"/>
          <p14:tracePt t="24545" x="2166938" y="3433763"/>
          <p14:tracePt t="24558" x="2174875" y="3449638"/>
          <p14:tracePt t="24566" x="2192338" y="3465513"/>
          <p14:tracePt t="24574" x="2200275" y="3481388"/>
          <p14:tracePt t="24581" x="2224088" y="3497263"/>
          <p14:tracePt t="24587" x="2239963" y="3514725"/>
          <p14:tracePt t="24594" x="2255838" y="3522663"/>
          <p14:tracePt t="24601" x="2273300" y="3530600"/>
          <p14:tracePt t="24608" x="2305050" y="3554413"/>
          <p14:tracePt t="24615" x="2328863" y="3562350"/>
          <p14:tracePt t="24624" x="2346325" y="3570288"/>
          <p14:tracePt t="24631" x="2386013" y="3579813"/>
          <p14:tracePt t="24637" x="2411413" y="3587750"/>
          <p14:tracePt t="24645" x="2443163" y="3595688"/>
          <p14:tracePt t="24651" x="2466975" y="3595688"/>
          <p14:tracePt t="24658" x="2492375" y="3595688"/>
          <p14:tracePt t="24665" x="2508250" y="3603625"/>
          <p14:tracePt t="24672" x="2540000" y="3603625"/>
          <p14:tracePt t="24680" x="2557463" y="3603625"/>
          <p14:tracePt t="24687" x="2565400" y="3611563"/>
          <p14:tracePt t="24695" x="2581275" y="3611563"/>
          <p14:tracePt t="24701" x="2597150" y="3611563"/>
          <p14:tracePt t="24711" x="2613025" y="3611563"/>
          <p14:tracePt t="24715" x="2622550" y="3611563"/>
          <p14:tracePt t="24724" x="2630488" y="3611563"/>
          <p14:tracePt t="24729" x="2646363" y="3611563"/>
          <p14:tracePt t="24737" x="2654300" y="3611563"/>
          <p14:tracePt t="24744" x="2662238" y="3611563"/>
          <p14:tracePt t="24758" x="2670175" y="3611563"/>
          <p14:tracePt t="24773" x="2678113" y="3611563"/>
          <p14:tracePt t="24831" x="2686050" y="3611563"/>
          <p14:tracePt t="24875" x="2695575" y="3611563"/>
          <p14:tracePt t="25623" x="2727325" y="3611563"/>
          <p14:tracePt t="25629" x="2768600" y="3611563"/>
          <p14:tracePt t="25635" x="2800350" y="3611563"/>
          <p14:tracePt t="25642" x="2849563" y="3611563"/>
          <p14:tracePt t="25650" x="2873375" y="3611563"/>
          <p14:tracePt t="25657" x="2906713" y="3611563"/>
          <p14:tracePt t="25665" x="2954338" y="3611563"/>
          <p14:tracePt t="25671" x="3003550" y="3611563"/>
          <p14:tracePt t="25679" x="3043238" y="3611563"/>
          <p14:tracePt t="25685" x="3100388" y="3611563"/>
          <p14:tracePt t="25692" x="3149600" y="3611563"/>
          <p14:tracePt t="25700" x="3206750" y="3611563"/>
          <p14:tracePt t="25707" x="3271838" y="3611563"/>
          <p14:tracePt t="25714" x="3311525" y="3611563"/>
          <p14:tracePt t="25721" x="3360738" y="3611563"/>
          <p14:tracePt t="25730" x="3417888" y="3611563"/>
          <p14:tracePt t="25736" x="3465513" y="3611563"/>
          <p14:tracePt t="25741" x="3538538" y="3611563"/>
          <p14:tracePt t="25750" x="3587750" y="3611563"/>
          <p14:tracePt t="25757" x="3644900" y="3611563"/>
          <p14:tracePt t="25765" x="3676650" y="3611563"/>
          <p14:tracePt t="25772" x="3733800" y="3611563"/>
          <p14:tracePt t="25779" x="3767138" y="3611563"/>
          <p14:tracePt t="25785" x="3790950" y="3611563"/>
          <p14:tracePt t="25792" x="3822700" y="3611563"/>
          <p14:tracePt t="25800" x="3840163" y="3611563"/>
          <p14:tracePt t="25808" x="3863975" y="3611563"/>
          <p14:tracePt t="25814" x="3871913" y="3611563"/>
          <p14:tracePt t="25821" x="3887788" y="3611563"/>
          <p14:tracePt t="25829" x="3903663" y="3611563"/>
          <p14:tracePt t="25835" x="3921125" y="3611563"/>
          <p14:tracePt t="25841" x="3937000" y="3611563"/>
          <p14:tracePt t="25850" x="3944938" y="3611563"/>
          <p14:tracePt t="25857" x="3952875" y="3611563"/>
          <p14:tracePt t="25865" x="3960813" y="3611563"/>
          <p14:tracePt t="25879" x="3968750" y="3611563"/>
          <p14:tracePt t="25885" x="3976688" y="3611563"/>
          <p14:tracePt t="25900" x="3986213" y="3611563"/>
          <p14:tracePt t="25928" x="3994150" y="3611563"/>
          <p14:tracePt t="26034" x="4002088" y="3611563"/>
          <p14:tracePt t="40510" x="3913188" y="3611563"/>
          <p14:tracePt t="40514" x="3783013" y="3611563"/>
          <p14:tracePt t="40521" x="3668713" y="3611563"/>
          <p14:tracePt t="40528" x="3538538" y="3611563"/>
          <p14:tracePt t="40535" x="3425825" y="3627438"/>
          <p14:tracePt t="40542" x="3238500" y="3652838"/>
          <p14:tracePt t="40550" x="3108325" y="3660775"/>
          <p14:tracePt t="40556" x="2922588" y="3684588"/>
          <p14:tracePt t="40564" x="2751138" y="3708400"/>
          <p14:tracePt t="40571" x="2630488" y="3741738"/>
          <p14:tracePt t="40578" x="2500313" y="3773488"/>
          <p14:tracePt t="40585" x="2378075" y="3798888"/>
          <p14:tracePt t="40592" x="2273300" y="3814763"/>
          <p14:tracePt t="40600" x="2182813" y="3846513"/>
          <p14:tracePt t="40607" x="2109788" y="3871913"/>
          <p14:tracePt t="40614" x="2070100" y="3879850"/>
          <p14:tracePt t="40621" x="2028825" y="3895725"/>
          <p14:tracePt t="40629" x="1997075" y="3903663"/>
          <p14:tracePt t="40635" x="1955800" y="3919538"/>
          <p14:tracePt t="40644" x="1924050" y="3937000"/>
          <p14:tracePt t="40650" x="1898650" y="3952875"/>
          <p14:tracePt t="40656" x="1866900" y="3960813"/>
          <p14:tracePt t="40664" x="1851025" y="3968750"/>
          <p14:tracePt t="40670" x="1835150" y="3968750"/>
          <p14:tracePt t="40678" x="1809750" y="3976688"/>
          <p14:tracePt t="40685" x="1801813" y="3992563"/>
          <p14:tracePt t="40691" x="1778000" y="4017963"/>
          <p14:tracePt t="40700" x="1762125" y="4025900"/>
          <p14:tracePt t="40707" x="1744663" y="4041775"/>
          <p14:tracePt t="40714" x="1728788" y="4057650"/>
          <p14:tracePt t="40721" x="1712913" y="4090988"/>
          <p14:tracePt t="40728" x="1704975" y="4098925"/>
          <p14:tracePt t="40735" x="1689100" y="4122738"/>
          <p14:tracePt t="40742" x="1679575" y="4138613"/>
          <p14:tracePt t="40749" x="1671638" y="4156075"/>
          <p14:tracePt t="40758" x="1663700" y="4171950"/>
          <p14:tracePt t="40764" x="1655763" y="4187825"/>
          <p14:tracePt t="40771" x="1647825" y="4195763"/>
          <p14:tracePt t="40778" x="1639888" y="4211638"/>
          <p14:tracePt t="40784" x="1639888" y="4219575"/>
          <p14:tracePt t="40792" x="1639888" y="4237038"/>
          <p14:tracePt t="40800" x="1639888" y="4252913"/>
          <p14:tracePt t="40807" x="1639888" y="4260850"/>
          <p14:tracePt t="40815" x="1639888" y="4276725"/>
          <p14:tracePt t="40820" x="1639888" y="4284663"/>
          <p14:tracePt t="40827" x="1639888" y="4292600"/>
          <p14:tracePt t="40835" x="1639888" y="4302125"/>
          <p14:tracePt t="40841" x="1639888" y="4310063"/>
          <p14:tracePt t="40850" x="1655763" y="4325938"/>
          <p14:tracePt t="40856" x="1671638" y="4325938"/>
          <p14:tracePt t="40864" x="1689100" y="4333875"/>
          <p14:tracePt t="40870" x="1704975" y="4357688"/>
          <p14:tracePt t="40878" x="1720850" y="4365625"/>
          <p14:tracePt t="40885" x="1752600" y="4375150"/>
          <p14:tracePt t="40891" x="1778000" y="4383088"/>
          <p14:tracePt t="40899" x="1801813" y="4383088"/>
          <p14:tracePt t="40906" x="1835150" y="4391025"/>
          <p14:tracePt t="40913" x="1851025" y="4391025"/>
          <p14:tracePt t="40924" x="1866900" y="4391025"/>
          <p14:tracePt t="40928" x="1898650" y="4398963"/>
          <p14:tracePt t="40933" x="1916113" y="4398963"/>
          <p14:tracePt t="40941" x="1931988" y="4406900"/>
          <p14:tracePt t="40949" x="1963738" y="4422775"/>
          <p14:tracePt t="40956" x="1973263" y="4422775"/>
          <p14:tracePt t="40963" x="1997075" y="4430713"/>
          <p14:tracePt t="40969" x="2020888" y="4430713"/>
          <p14:tracePt t="40977" x="2046288" y="4430713"/>
          <p14:tracePt t="40984" x="2078038" y="4438650"/>
          <p14:tracePt t="40991" x="2119313" y="4438650"/>
          <p14:tracePt t="40999" x="2143125" y="4438650"/>
          <p14:tracePt t="41006" x="2174875" y="4448175"/>
          <p14:tracePt t="41013" x="2216150" y="4456113"/>
          <p14:tracePt t="41020" x="2247900" y="4464050"/>
          <p14:tracePt t="41027" x="2289175" y="4471988"/>
          <p14:tracePt t="41034" x="2320925" y="4479925"/>
          <p14:tracePt t="41041" x="2362200" y="4487863"/>
          <p14:tracePt t="41049" x="2386013" y="4495800"/>
          <p14:tracePt t="41055" x="2403475" y="4503738"/>
          <p14:tracePt t="41063" x="2435225" y="4513263"/>
          <p14:tracePt t="41070" x="2459038" y="4521200"/>
          <p14:tracePt t="41076" x="2476500" y="4521200"/>
          <p14:tracePt t="41084" x="2500313" y="4529138"/>
          <p14:tracePt t="41091" x="2524125" y="4537075"/>
          <p14:tracePt t="41099" x="2532063" y="4537075"/>
          <p14:tracePt t="41106" x="2540000" y="4537075"/>
          <p14:tracePt t="41120" x="2549525" y="4545013"/>
          <p14:tracePt t="41127" x="2557463" y="4545013"/>
          <p14:tracePt t="41141" x="2565400" y="4545013"/>
          <p14:tracePt t="41163" x="2573338" y="4545013"/>
          <p14:tracePt t="41205" x="2581275" y="4545013"/>
          <p14:tracePt t="54566" x="2524125" y="4545013"/>
          <p14:tracePt t="54572" x="2419350" y="4545013"/>
          <p14:tracePt t="54580" x="2328863" y="4545013"/>
          <p14:tracePt t="54586" x="2239963" y="4545013"/>
          <p14:tracePt t="54594" x="2174875" y="4545013"/>
          <p14:tracePt t="54600" x="2109788" y="4545013"/>
          <p14:tracePt t="54607" x="2028825" y="4545013"/>
          <p14:tracePt t="54615" x="1981200" y="4545013"/>
          <p14:tracePt t="54622" x="1916113" y="4545013"/>
          <p14:tracePt t="54629" x="1858963" y="4552950"/>
          <p14:tracePt t="54635" x="1793875" y="4568825"/>
          <p14:tracePt t="54643" x="1720850" y="4576763"/>
          <p14:tracePt t="54650" x="1663700" y="4594225"/>
          <p14:tracePt t="54657" x="1598613" y="4610100"/>
          <p14:tracePt t="54664" x="1525588" y="4649788"/>
          <p14:tracePt t="54673" x="1485900" y="4675188"/>
          <p14:tracePt t="54679" x="1428750" y="4699000"/>
          <p14:tracePt t="54687" x="1395413" y="4714875"/>
          <p14:tracePt t="54694" x="1347788" y="4756150"/>
          <p14:tracePt t="54700" x="1322388" y="4779963"/>
          <p14:tracePt t="54707" x="1290638" y="4795838"/>
          <p14:tracePt t="54714" x="1258888" y="4821238"/>
          <p14:tracePt t="54725" x="1241425" y="4829175"/>
          <p14:tracePt t="54728" x="1225550" y="4852988"/>
          <p14:tracePt t="54736" x="1193800" y="4868863"/>
          <p14:tracePt t="54743" x="1176338" y="4902200"/>
          <p14:tracePt t="54750" x="1160463" y="4918075"/>
          <p14:tracePt t="54757" x="1144588" y="4926013"/>
          <p14:tracePt t="54765" x="1128713" y="4951413"/>
          <p14:tracePt t="54772" x="1120775" y="4975225"/>
          <p14:tracePt t="54779" x="1112838" y="4983163"/>
          <p14:tracePt t="54786" x="1103313" y="4999038"/>
          <p14:tracePt t="54794" x="1095375" y="5014913"/>
          <p14:tracePt t="54801" x="1095375" y="5024438"/>
          <p14:tracePt t="54806" x="1087438" y="5048250"/>
          <p14:tracePt t="54816" x="1087438" y="5064125"/>
          <p14:tracePt t="54829" x="1087438" y="5072063"/>
          <p14:tracePt t="54836" x="1087438" y="5080000"/>
          <p14:tracePt t="54850" x="1087438" y="5087938"/>
          <p14:tracePt t="54856" x="1087438" y="5097463"/>
          <p14:tracePt t="54864" x="1087438" y="5105400"/>
          <p14:tracePt t="54870" x="1087438" y="5113338"/>
          <p14:tracePt t="54887" x="1087438" y="5129213"/>
          <p14:tracePt t="54894" x="1095375" y="5145088"/>
          <p14:tracePt t="54899" x="1112838" y="5153025"/>
          <p14:tracePt t="54908" x="1144588" y="5186363"/>
          <p14:tracePt t="54914" x="1168400" y="5202238"/>
          <p14:tracePt t="54923" x="1193800" y="5218113"/>
          <p14:tracePt t="54932" x="1225550" y="5235575"/>
          <p14:tracePt t="54936" x="1266825" y="5259388"/>
          <p14:tracePt t="54943" x="1314450" y="5283200"/>
          <p14:tracePt t="54950" x="1363663" y="5299075"/>
          <p14:tracePt t="54966" x="1428750" y="5308600"/>
          <p14:tracePt t="54969" x="1493838" y="5316538"/>
          <p14:tracePt t="54973" x="1550988" y="5324475"/>
          <p14:tracePt t="54980" x="1624013" y="5348288"/>
          <p14:tracePt t="54986" x="1671638" y="5356225"/>
          <p14:tracePt t="54992" x="1728788" y="5364163"/>
          <p14:tracePt t="55001" x="1785938" y="5372100"/>
          <p14:tracePt t="55007" x="1825625" y="5381625"/>
          <p14:tracePt t="55015" x="1882775" y="5389563"/>
          <p14:tracePt t="55022" x="1908175" y="5389563"/>
          <p14:tracePt t="55030" x="1955800" y="5389563"/>
          <p14:tracePt t="55037" x="1989138" y="5389563"/>
          <p14:tracePt t="55043" x="2028825" y="5389563"/>
          <p14:tracePt t="55051" x="2054225" y="5389563"/>
          <p14:tracePt t="55060" x="2093913" y="5389563"/>
          <p14:tracePt t="55064" x="2127250" y="5389563"/>
          <p14:tracePt t="55076" x="2143125" y="5389563"/>
          <p14:tracePt t="55077" x="2182813" y="5389563"/>
          <p14:tracePt t="55086" x="2208213" y="5397500"/>
          <p14:tracePt t="55092" x="2232025" y="5405438"/>
          <p14:tracePt t="55099" x="2247900" y="5413375"/>
          <p14:tracePt t="55106" x="2273300" y="5429250"/>
          <p14:tracePt t="55114" x="2289175" y="5429250"/>
          <p14:tracePt t="55121" x="2320925" y="5429250"/>
          <p14:tracePt t="55128" x="2346325" y="5437188"/>
          <p14:tracePt t="55135" x="2362200" y="5445125"/>
          <p14:tracePt t="55142" x="2403475" y="5454650"/>
          <p14:tracePt t="55149" x="2427288" y="5462588"/>
          <p14:tracePt t="55156" x="2443163" y="5470525"/>
          <p14:tracePt t="55164" x="2466975" y="5478463"/>
          <p14:tracePt t="55170" x="2492375" y="5478463"/>
          <p14:tracePt t="55177" x="2516188" y="5486400"/>
          <p14:tracePt t="55185" x="2532063" y="5494338"/>
          <p14:tracePt t="55192" x="2557463" y="5502275"/>
          <p14:tracePt t="55199" x="2565400" y="5510213"/>
          <p14:tracePt t="55206" x="2597150" y="5518150"/>
          <p14:tracePt t="55213" x="2613025" y="5527675"/>
          <p14:tracePt t="55219" x="2622550" y="5535613"/>
          <p14:tracePt t="55228" x="2638425" y="5543550"/>
          <p14:tracePt t="55234" x="2662238" y="5551488"/>
          <p14:tracePt t="55241" x="2670175" y="5567363"/>
          <p14:tracePt t="55249" x="2678113" y="5575300"/>
          <p14:tracePt t="55259" x="2686050" y="5583238"/>
          <p14:tracePt t="55264" x="2695575" y="5591175"/>
          <p14:tracePt t="55271" x="2703513" y="5600700"/>
          <p14:tracePt t="55279" x="2711450" y="5600700"/>
          <p14:tracePt t="55284" x="2719388" y="5608638"/>
          <p14:tracePt t="55300" x="2727325" y="5616575"/>
          <p14:tracePt t="55334" x="2727325" y="5624513"/>
          <p14:tracePt t="55387" x="2727325" y="5632450"/>
          <p14:tracePt t="75023" x="2784475" y="5591175"/>
          <p14:tracePt t="75028" x="2873375" y="5527675"/>
          <p14:tracePt t="75035" x="2930525" y="5470525"/>
          <p14:tracePt t="75042" x="2979738" y="5421313"/>
          <p14:tracePt t="75049" x="3027363" y="5381625"/>
          <p14:tracePt t="75056" x="3052763" y="5348288"/>
          <p14:tracePt t="75063" x="3076575" y="5324475"/>
          <p14:tracePt t="75072" x="3092450" y="5316538"/>
          <p14:tracePt t="75078" x="3108325" y="5299075"/>
          <p14:tracePt t="75085" x="3125788" y="5275263"/>
          <p14:tracePt t="75092" x="3141663" y="5259388"/>
          <p14:tracePt t="75100" x="3149600" y="5259388"/>
          <p14:tracePt t="75108" x="3165475" y="5259388"/>
          <p14:tracePt t="75114" x="3173413" y="5251450"/>
          <p14:tracePt t="75181" x="3181350" y="5251450"/>
          <p14:tracePt t="75260" x="3189288" y="5251450"/>
          <p14:tracePt t="75280" x="3198813" y="5251450"/>
          <p14:tracePt t="75287" x="3206750" y="5251450"/>
          <p14:tracePt t="75300" x="3222625" y="5251450"/>
          <p14:tracePt t="75314" x="3230563" y="5251450"/>
          <p14:tracePt t="75320" x="3238500" y="5251450"/>
          <p14:tracePt t="75336" x="3246438" y="5259388"/>
          <p14:tracePt t="75342" x="3254375" y="5259388"/>
          <p14:tracePt t="75356" x="3254375" y="5267325"/>
          <p14:tracePt t="75379" x="3262313" y="5275263"/>
          <p14:tracePt t="75414" x="3262313" y="5283200"/>
          <p14:tracePt t="75450" x="3262313" y="5291138"/>
          <p14:tracePt t="75462" x="3279775" y="5291138"/>
          <p14:tracePt t="75484" x="3287713" y="5299075"/>
          <p14:tracePt t="75491" x="3295650" y="5308600"/>
          <p14:tracePt t="75505" x="3311525" y="5324475"/>
          <p14:tracePt t="75512" x="3327400" y="5340350"/>
          <p14:tracePt t="75520" x="3344863" y="5356225"/>
          <p14:tracePt t="75527" x="3376613" y="5372100"/>
          <p14:tracePt t="75535" x="3400425" y="5381625"/>
          <p14:tracePt t="75541" x="3449638" y="5389563"/>
          <p14:tracePt t="75548" x="3482975" y="5389563"/>
          <p14:tracePt t="75555" x="3530600" y="5389563"/>
          <p14:tracePt t="75562" x="3587750" y="5389563"/>
          <p14:tracePt t="75571" x="3629025" y="5381625"/>
          <p14:tracePt t="75576" x="3668713" y="5372100"/>
          <p14:tracePt t="75584" x="3702050" y="5356225"/>
          <p14:tracePt t="75591" x="3725863" y="5348288"/>
          <p14:tracePt t="75598" x="3741738" y="5332413"/>
          <p14:tracePt t="75604" x="3757613" y="5324475"/>
          <p14:tracePt t="75613" x="3767138" y="5324475"/>
          <p14:tracePt t="75626" x="3775075" y="5324475"/>
          <p14:tracePt t="75649" x="3783013" y="5324475"/>
          <p14:tracePt t="85938" x="3790950" y="5299075"/>
          <p14:tracePt t="85943" x="3814763" y="5275263"/>
          <p14:tracePt t="85950" x="3863975" y="5243513"/>
          <p14:tracePt t="85958" x="3895725" y="5218113"/>
          <p14:tracePt t="85964" x="3929063" y="5186363"/>
          <p14:tracePt t="85970" x="3976688" y="5153025"/>
          <p14:tracePt t="85979" x="4002088" y="5137150"/>
          <p14:tracePt t="85985" x="4025900" y="5129213"/>
          <p14:tracePt t="85994" x="4059238" y="5121275"/>
          <p14:tracePt t="86000" x="4083050" y="5113338"/>
          <p14:tracePt t="86008" x="4106863" y="5113338"/>
          <p14:tracePt t="86014" x="4122738" y="5113338"/>
          <p14:tracePt t="86021" x="4132263" y="5113338"/>
          <p14:tracePt t="86029" x="4148138" y="5113338"/>
          <p14:tracePt t="86035" x="4156075" y="5113338"/>
          <p14:tracePt t="86042" x="4164013" y="5113338"/>
          <p14:tracePt t="86050" x="4171950" y="5113338"/>
          <p14:tracePt t="86065" x="4179888" y="5113338"/>
          <p14:tracePt t="86070" x="4187825" y="5113338"/>
          <p14:tracePt t="86079" x="4213225" y="5113338"/>
          <p14:tracePt t="86085" x="4252913" y="5113338"/>
          <p14:tracePt t="86093" x="4294188" y="5113338"/>
          <p14:tracePt t="86100" x="4333875" y="5113338"/>
          <p14:tracePt t="86107" x="4359275" y="5113338"/>
          <p14:tracePt t="86114" x="4391025" y="5113338"/>
          <p14:tracePt t="86120" x="4416425" y="5113338"/>
          <p14:tracePt t="86129" x="4424363" y="5113338"/>
          <p14:tracePt t="86136" x="4440238" y="5113338"/>
          <p14:tracePt t="86144" x="4464050" y="5113338"/>
          <p14:tracePt t="86157" x="4471988" y="5113338"/>
          <p14:tracePt t="86164" x="4479925" y="5113338"/>
          <p14:tracePt t="86193" x="4497388" y="5113338"/>
          <p14:tracePt t="86199" x="4513263" y="5080000"/>
          <p14:tracePt t="86205" x="4562475" y="5032375"/>
          <p14:tracePt t="86214" x="4586288" y="4975225"/>
          <p14:tracePt t="86220" x="4602163" y="4941888"/>
          <p14:tracePt t="86227" x="4618038" y="4926013"/>
          <p14:tracePt t="86422" x="4700588" y="4732338"/>
          <p14:tracePt t="86427" x="4837113" y="4430713"/>
          <p14:tracePt t="86434" x="4967288" y="4156075"/>
          <p14:tracePt t="86441" x="5097463" y="3879850"/>
          <p14:tracePt t="86448" x="5219700" y="3530600"/>
          <p14:tracePt t="86455" x="5365750" y="3100388"/>
          <p14:tracePt t="86463" x="5511800" y="2751138"/>
          <p14:tracePt t="86471" x="5707063" y="2239963"/>
          <p14:tracePt t="86478" x="5853113" y="1843088"/>
          <p14:tracePt t="86484" x="6072188" y="1306513"/>
          <p14:tracePt t="86491" x="6210300" y="949325"/>
          <p14:tracePt t="86498" x="6338888" y="503238"/>
          <p14:tracePt t="86506" x="6437313" y="234950"/>
        </p14:tracePtLst>
      </p14:laserTraceLst>
    </p:ext>
  </p:extLst>
</p:sld>
</file>

<file path=ppt/theme/theme1.xml><?xml version="1.0" encoding="utf-8"?>
<a:theme xmlns:a="http://schemas.openxmlformats.org/drawingml/2006/main" name="MNSU_master_11-13">
  <a:themeElements>
    <a:clrScheme name="">
      <a:dk1>
        <a:srgbClr val="3F0058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34004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C47318B63E1E48A718127921DD400C" ma:contentTypeVersion="13" ma:contentTypeDescription="Create a new document." ma:contentTypeScope="" ma:versionID="4797ca9b1324c18d9fe1ebd8c580dccc">
  <xsd:schema xmlns:xsd="http://www.w3.org/2001/XMLSchema" xmlns:xs="http://www.w3.org/2001/XMLSchema" xmlns:p="http://schemas.microsoft.com/office/2006/metadata/properties" xmlns:ns3="94c84202-c237-4038-9ee0-869900cdc94f" xmlns:ns4="76deb96d-0598-4147-91b9-e91e53133656" targetNamespace="http://schemas.microsoft.com/office/2006/metadata/properties" ma:root="true" ma:fieldsID="0c77b21a808ecef442a9179bbd1490e6" ns3:_="" ns4:_="">
    <xsd:import namespace="94c84202-c237-4038-9ee0-869900cdc94f"/>
    <xsd:import namespace="76deb96d-0598-4147-91b9-e91e5313365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c84202-c237-4038-9ee0-869900cdc94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deb96d-0598-4147-91b9-e91e531336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B483DC-F133-4B0E-8EFA-6C49469365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2A8414-597E-4D88-A37A-8A68A29525E1}">
  <ds:schemaRefs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documentManagement/types"/>
    <ds:schemaRef ds:uri="76deb96d-0598-4147-91b9-e91e53133656"/>
    <ds:schemaRef ds:uri="http://schemas.microsoft.com/office/2006/metadata/properties"/>
    <ds:schemaRef ds:uri="http://schemas.openxmlformats.org/package/2006/metadata/core-properties"/>
    <ds:schemaRef ds:uri="94c84202-c237-4038-9ee0-869900cdc94f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809FEAA-BA0A-4ED0-8DEE-CD7010763E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c84202-c237-4038-9ee0-869900cdc94f"/>
    <ds:schemaRef ds:uri="76deb96d-0598-4147-91b9-e91e531336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6567</TotalTime>
  <Words>452</Words>
  <Application>Microsoft Office PowerPoint</Application>
  <PresentationFormat>Widescreen</PresentationFormat>
  <Paragraphs>67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Symbol</vt:lpstr>
      <vt:lpstr>Webdings</vt:lpstr>
      <vt:lpstr>Wingdings</vt:lpstr>
      <vt:lpstr>MNSU_master_11-13</vt:lpstr>
      <vt:lpstr>FIN-MAN GAME Financial Management</vt:lpstr>
      <vt:lpstr>Table of contents</vt:lpstr>
      <vt:lpstr>My conditions</vt:lpstr>
      <vt:lpstr>My Final Result</vt:lpstr>
      <vt:lpstr>Secret Sauce-1</vt:lpstr>
      <vt:lpstr>Secret Sauce-2</vt:lpstr>
      <vt:lpstr>PowerPoint Presentation</vt:lpstr>
      <vt:lpstr>Proof of Correctness</vt:lpstr>
      <vt:lpstr>Overall Experience-What went smoothly</vt:lpstr>
      <vt:lpstr>Overall Experience-What was challenging</vt:lpstr>
      <vt:lpstr>Reflection on process &amp; results</vt:lpstr>
      <vt:lpstr>Reflection on process &amp; results</vt:lpstr>
      <vt:lpstr>Reflection on process &amp; results</vt:lpstr>
      <vt:lpstr>  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600: Research Methods</dc:title>
  <dc:creator>Bukralia, Rajeev</dc:creator>
  <cp:lastModifiedBy>Muppidi, Mounisri</cp:lastModifiedBy>
  <cp:revision>13</cp:revision>
  <dcterms:created xsi:type="dcterms:W3CDTF">2020-09-27T22:38:30Z</dcterms:created>
  <dcterms:modified xsi:type="dcterms:W3CDTF">2023-04-28T04:13:48Z</dcterms:modified>
</cp:coreProperties>
</file>